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omments/modernComment_4B8_7ADC29E.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61"/>
    <p:sldMasterId id="2147483706" r:id="rId262"/>
    <p:sldMasterId id="2147483670" r:id="rId263"/>
    <p:sldMasterId id="2147483688" r:id="rId264"/>
  </p:sldMasterIdLst>
  <p:notesMasterIdLst>
    <p:notesMasterId r:id="rId306"/>
  </p:notesMasterIdLst>
  <p:handoutMasterIdLst>
    <p:handoutMasterId r:id="rId307"/>
  </p:handoutMasterIdLst>
  <p:sldIdLst>
    <p:sldId id="1227" r:id="rId265"/>
    <p:sldId id="315" r:id="rId266"/>
    <p:sldId id="1110" r:id="rId267"/>
    <p:sldId id="295" r:id="rId268"/>
    <p:sldId id="1228" r:id="rId269"/>
    <p:sldId id="1229" r:id="rId270"/>
    <p:sldId id="662" r:id="rId271"/>
    <p:sldId id="1204" r:id="rId272"/>
    <p:sldId id="284" r:id="rId273"/>
    <p:sldId id="1154" r:id="rId274"/>
    <p:sldId id="1168" r:id="rId275"/>
    <p:sldId id="617" r:id="rId276"/>
    <p:sldId id="580" r:id="rId277"/>
    <p:sldId id="1159" r:id="rId278"/>
    <p:sldId id="504" r:id="rId279"/>
    <p:sldId id="589" r:id="rId280"/>
    <p:sldId id="1216" r:id="rId281"/>
    <p:sldId id="551" r:id="rId282"/>
    <p:sldId id="530" r:id="rId283"/>
    <p:sldId id="586" r:id="rId284"/>
    <p:sldId id="1187" r:id="rId285"/>
    <p:sldId id="1219" r:id="rId286"/>
    <p:sldId id="1205" r:id="rId287"/>
    <p:sldId id="1215" r:id="rId288"/>
    <p:sldId id="1207" r:id="rId289"/>
    <p:sldId id="1208" r:id="rId290"/>
    <p:sldId id="281" r:id="rId291"/>
    <p:sldId id="1156" r:id="rId292"/>
    <p:sldId id="1157" r:id="rId293"/>
    <p:sldId id="1210" r:id="rId294"/>
    <p:sldId id="1211" r:id="rId295"/>
    <p:sldId id="1161" r:id="rId296"/>
    <p:sldId id="578" r:id="rId297"/>
    <p:sldId id="1213" r:id="rId298"/>
    <p:sldId id="1214" r:id="rId299"/>
    <p:sldId id="333" r:id="rId300"/>
    <p:sldId id="1230" r:id="rId301"/>
    <p:sldId id="1231" r:id="rId302"/>
    <p:sldId id="1232" r:id="rId303"/>
    <p:sldId id="297" r:id="rId304"/>
    <p:sldId id="1233" r:id="rId305"/>
  </p:sldIdLst>
  <p:sldSz cx="12801600" cy="7772400"/>
  <p:notesSz cx="7010400" cy="9236075"/>
  <p:defaultTex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p15:clr>
            <a:srgbClr val="A4A3A4"/>
          </p15:clr>
        </p15:guide>
        <p15:guide id="2" pos="528">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25360F-EB43-2902-7B56-8017DDC6F6DE}" name="Daniel Galang" initials="" userId="S::dgalang@alexanderbabbage.com::65bc98dd-abe1-4d57-890a-657d18af9b3a" providerId="AD"/>
  <p188:author id="{27BAB71E-D90A-5B83-8076-486F23B90890}" name="Christy Loudermilk" initials="CL" userId="S::cloudermilk@alexanderbabbage.com::2c24f908-4dfd-4849-a1b6-bb3197b8e3c9" providerId="AD"/>
  <p188:author id="{726C9326-A9CB-E27A-ECB1-DDF1C04CE21F}" name="Erica Brown" initials="EB" userId="S::ebrown@alexanderbabbage.com::05d1928c-ad6b-4122-a9f7-358d9f1b7709" providerId="AD"/>
  <p188:author id="{2C3B8E2E-4BC0-BA7F-81EC-B23A708CC141}" name="Stacy Sheldon" initials="SS" userId="S::ssheldon@alexanderbabbage.com::d7033119-9b53-4876-865d-b6e98168878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990548"/>
    <a:srgbClr val="DCE6F1"/>
    <a:srgbClr val="FFFFFF"/>
    <a:srgbClr val="D8D8D8"/>
    <a:srgbClr val="FEE983"/>
    <a:srgbClr val="7EC0F2"/>
    <a:srgbClr val="CCFFFF"/>
    <a:srgbClr val="66FFFF"/>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A22846-C1E9-4D49-92BC-68666D2CE3CC}" v="11" dt="2025-05-15T13:19:18.8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56" y="966"/>
      </p:cViewPr>
      <p:guideLst>
        <p:guide orient="horz" pos="1104"/>
        <p:guide pos="52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99" Type="http://schemas.openxmlformats.org/officeDocument/2006/relationships/slide" Target="slides/slide35.xml"/><Relationship Id="rId21" Type="http://schemas.openxmlformats.org/officeDocument/2006/relationships/customXml" Target="../customXml/item21.xml"/><Relationship Id="rId63" Type="http://schemas.openxmlformats.org/officeDocument/2006/relationships/customXml" Target="../customXml/item63.xml"/><Relationship Id="rId159" Type="http://schemas.openxmlformats.org/officeDocument/2006/relationships/customXml" Target="../customXml/item159.xml"/><Relationship Id="rId170" Type="http://schemas.openxmlformats.org/officeDocument/2006/relationships/customXml" Target="../customXml/item170.xml"/><Relationship Id="rId226" Type="http://schemas.openxmlformats.org/officeDocument/2006/relationships/customXml" Target="../customXml/item226.xml"/><Relationship Id="rId268" Type="http://schemas.openxmlformats.org/officeDocument/2006/relationships/slide" Target="slides/slide4.xml"/><Relationship Id="rId32" Type="http://schemas.openxmlformats.org/officeDocument/2006/relationships/customXml" Target="../customXml/item32.xml"/><Relationship Id="rId74" Type="http://schemas.openxmlformats.org/officeDocument/2006/relationships/customXml" Target="../customXml/item74.xml"/><Relationship Id="rId128" Type="http://schemas.openxmlformats.org/officeDocument/2006/relationships/customXml" Target="../customXml/item128.xml"/><Relationship Id="rId5" Type="http://schemas.openxmlformats.org/officeDocument/2006/relationships/customXml" Target="../customXml/item5.xml"/><Relationship Id="rId181" Type="http://schemas.openxmlformats.org/officeDocument/2006/relationships/customXml" Target="../customXml/item181.xml"/><Relationship Id="rId237" Type="http://schemas.openxmlformats.org/officeDocument/2006/relationships/customXml" Target="../customXml/item237.xml"/><Relationship Id="rId279" Type="http://schemas.openxmlformats.org/officeDocument/2006/relationships/slide" Target="slides/slide15.xml"/><Relationship Id="rId43" Type="http://schemas.openxmlformats.org/officeDocument/2006/relationships/customXml" Target="../customXml/item43.xml"/><Relationship Id="rId139" Type="http://schemas.openxmlformats.org/officeDocument/2006/relationships/customXml" Target="../customXml/item139.xml"/><Relationship Id="rId290" Type="http://schemas.openxmlformats.org/officeDocument/2006/relationships/slide" Target="slides/slide26.xml"/><Relationship Id="rId304" Type="http://schemas.openxmlformats.org/officeDocument/2006/relationships/slide" Target="slides/slide40.xml"/><Relationship Id="rId85" Type="http://schemas.openxmlformats.org/officeDocument/2006/relationships/customXml" Target="../customXml/item85.xml"/><Relationship Id="rId150" Type="http://schemas.openxmlformats.org/officeDocument/2006/relationships/customXml" Target="../customXml/item150.xml"/><Relationship Id="rId192" Type="http://schemas.openxmlformats.org/officeDocument/2006/relationships/customXml" Target="../customXml/item192.xml"/><Relationship Id="rId206" Type="http://schemas.openxmlformats.org/officeDocument/2006/relationships/customXml" Target="../customXml/item206.xml"/><Relationship Id="rId248" Type="http://schemas.openxmlformats.org/officeDocument/2006/relationships/customXml" Target="../customXml/item248.xml"/><Relationship Id="rId12" Type="http://schemas.openxmlformats.org/officeDocument/2006/relationships/customXml" Target="../customXml/item12.xml"/><Relationship Id="rId108" Type="http://schemas.openxmlformats.org/officeDocument/2006/relationships/customXml" Target="../customXml/item108.xml"/><Relationship Id="rId54" Type="http://schemas.openxmlformats.org/officeDocument/2006/relationships/customXml" Target="../customXml/item54.xml"/><Relationship Id="rId96" Type="http://schemas.openxmlformats.org/officeDocument/2006/relationships/customXml" Target="../customXml/item96.xml"/><Relationship Id="rId161" Type="http://schemas.openxmlformats.org/officeDocument/2006/relationships/customXml" Target="../customXml/item161.xml"/><Relationship Id="rId217" Type="http://schemas.openxmlformats.org/officeDocument/2006/relationships/customXml" Target="../customXml/item217.xml"/><Relationship Id="rId259" Type="http://schemas.openxmlformats.org/officeDocument/2006/relationships/customXml" Target="../customXml/item259.xml"/><Relationship Id="rId23" Type="http://schemas.openxmlformats.org/officeDocument/2006/relationships/customXml" Target="../customXml/item23.xml"/><Relationship Id="rId119" Type="http://schemas.openxmlformats.org/officeDocument/2006/relationships/customXml" Target="../customXml/item119.xml"/><Relationship Id="rId270" Type="http://schemas.openxmlformats.org/officeDocument/2006/relationships/slide" Target="slides/slide6.xml"/><Relationship Id="rId65" Type="http://schemas.openxmlformats.org/officeDocument/2006/relationships/customXml" Target="../customXml/item65.xml"/><Relationship Id="rId130" Type="http://schemas.openxmlformats.org/officeDocument/2006/relationships/customXml" Target="../customXml/item130.xml"/><Relationship Id="rId172" Type="http://schemas.openxmlformats.org/officeDocument/2006/relationships/customXml" Target="../customXml/item172.xml"/><Relationship Id="rId193" Type="http://schemas.openxmlformats.org/officeDocument/2006/relationships/customXml" Target="../customXml/item193.xml"/><Relationship Id="rId207" Type="http://schemas.openxmlformats.org/officeDocument/2006/relationships/customXml" Target="../customXml/item207.xml"/><Relationship Id="rId228" Type="http://schemas.openxmlformats.org/officeDocument/2006/relationships/customXml" Target="../customXml/item228.xml"/><Relationship Id="rId249" Type="http://schemas.openxmlformats.org/officeDocument/2006/relationships/customXml" Target="../customXml/item249.xml"/><Relationship Id="rId13" Type="http://schemas.openxmlformats.org/officeDocument/2006/relationships/customXml" Target="../customXml/item13.xml"/><Relationship Id="rId109" Type="http://schemas.openxmlformats.org/officeDocument/2006/relationships/customXml" Target="../customXml/item109.xml"/><Relationship Id="rId260" Type="http://schemas.openxmlformats.org/officeDocument/2006/relationships/customXml" Target="../customXml/item260.xml"/><Relationship Id="rId281" Type="http://schemas.openxmlformats.org/officeDocument/2006/relationships/slide" Target="slides/slide17.xml"/><Relationship Id="rId34" Type="http://schemas.openxmlformats.org/officeDocument/2006/relationships/customXml" Target="../customXml/item34.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20" Type="http://schemas.openxmlformats.org/officeDocument/2006/relationships/customXml" Target="../customXml/item120.xml"/><Relationship Id="rId141" Type="http://schemas.openxmlformats.org/officeDocument/2006/relationships/customXml" Target="../customXml/item141.xml"/><Relationship Id="rId7" Type="http://schemas.openxmlformats.org/officeDocument/2006/relationships/customXml" Target="../customXml/item7.xml"/><Relationship Id="rId162" Type="http://schemas.openxmlformats.org/officeDocument/2006/relationships/customXml" Target="../customXml/item162.xml"/><Relationship Id="rId183" Type="http://schemas.openxmlformats.org/officeDocument/2006/relationships/customXml" Target="../customXml/item183.xml"/><Relationship Id="rId218" Type="http://schemas.openxmlformats.org/officeDocument/2006/relationships/customXml" Target="../customXml/item218.xml"/><Relationship Id="rId239" Type="http://schemas.openxmlformats.org/officeDocument/2006/relationships/customXml" Target="../customXml/item239.xml"/><Relationship Id="rId250" Type="http://schemas.openxmlformats.org/officeDocument/2006/relationships/customXml" Target="../customXml/item250.xml"/><Relationship Id="rId271" Type="http://schemas.openxmlformats.org/officeDocument/2006/relationships/slide" Target="slides/slide7.xml"/><Relationship Id="rId292" Type="http://schemas.openxmlformats.org/officeDocument/2006/relationships/slide" Target="slides/slide28.xml"/><Relationship Id="rId306" Type="http://schemas.openxmlformats.org/officeDocument/2006/relationships/notesMaster" Target="notesMasters/notesMaster1.xml"/><Relationship Id="rId24" Type="http://schemas.openxmlformats.org/officeDocument/2006/relationships/customXml" Target="../customXml/item24.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31" Type="http://schemas.openxmlformats.org/officeDocument/2006/relationships/customXml" Target="../customXml/item131.xml"/><Relationship Id="rId152" Type="http://schemas.openxmlformats.org/officeDocument/2006/relationships/customXml" Target="../customXml/item152.xml"/><Relationship Id="rId173" Type="http://schemas.openxmlformats.org/officeDocument/2006/relationships/customXml" Target="../customXml/item173.xml"/><Relationship Id="rId194" Type="http://schemas.openxmlformats.org/officeDocument/2006/relationships/customXml" Target="../customXml/item194.xml"/><Relationship Id="rId208" Type="http://schemas.openxmlformats.org/officeDocument/2006/relationships/customXml" Target="../customXml/item208.xml"/><Relationship Id="rId229" Type="http://schemas.openxmlformats.org/officeDocument/2006/relationships/customXml" Target="../customXml/item229.xml"/><Relationship Id="rId240" Type="http://schemas.openxmlformats.org/officeDocument/2006/relationships/customXml" Target="../customXml/item240.xml"/><Relationship Id="rId261" Type="http://schemas.openxmlformats.org/officeDocument/2006/relationships/slideMaster" Target="slideMasters/slideMaster1.xml"/><Relationship Id="rId14" Type="http://schemas.openxmlformats.org/officeDocument/2006/relationships/customXml" Target="../customXml/item14.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282" Type="http://schemas.openxmlformats.org/officeDocument/2006/relationships/slide" Target="slides/slide18.xml"/><Relationship Id="rId8" Type="http://schemas.openxmlformats.org/officeDocument/2006/relationships/customXml" Target="../customXml/item8.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customXml" Target="../customXml/item142.xml"/><Relationship Id="rId163" Type="http://schemas.openxmlformats.org/officeDocument/2006/relationships/customXml" Target="../customXml/item163.xml"/><Relationship Id="rId184" Type="http://schemas.openxmlformats.org/officeDocument/2006/relationships/customXml" Target="../customXml/item184.xml"/><Relationship Id="rId219" Type="http://schemas.openxmlformats.org/officeDocument/2006/relationships/customXml" Target="../customXml/item219.xml"/><Relationship Id="rId230" Type="http://schemas.openxmlformats.org/officeDocument/2006/relationships/customXml" Target="../customXml/item230.xml"/><Relationship Id="rId251" Type="http://schemas.openxmlformats.org/officeDocument/2006/relationships/customXml" Target="../customXml/item251.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272" Type="http://schemas.openxmlformats.org/officeDocument/2006/relationships/slide" Target="slides/slide8.xml"/><Relationship Id="rId293" Type="http://schemas.openxmlformats.org/officeDocument/2006/relationships/slide" Target="slides/slide29.xml"/><Relationship Id="rId307" Type="http://schemas.openxmlformats.org/officeDocument/2006/relationships/handoutMaster" Target="handoutMasters/handoutMaster1.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customXml" Target="../customXml/item153.xml"/><Relationship Id="rId174" Type="http://schemas.openxmlformats.org/officeDocument/2006/relationships/customXml" Target="../customXml/item174.xml"/><Relationship Id="rId195" Type="http://schemas.openxmlformats.org/officeDocument/2006/relationships/customXml" Target="../customXml/item195.xml"/><Relationship Id="rId209" Type="http://schemas.openxmlformats.org/officeDocument/2006/relationships/customXml" Target="../customXml/item209.xml"/><Relationship Id="rId220" Type="http://schemas.openxmlformats.org/officeDocument/2006/relationships/customXml" Target="../customXml/item220.xml"/><Relationship Id="rId241" Type="http://schemas.openxmlformats.org/officeDocument/2006/relationships/customXml" Target="../customXml/item24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262" Type="http://schemas.openxmlformats.org/officeDocument/2006/relationships/slideMaster" Target="slideMasters/slideMaster2.xml"/><Relationship Id="rId283" Type="http://schemas.openxmlformats.org/officeDocument/2006/relationships/slide" Target="slides/slide19.xml"/><Relationship Id="rId78" Type="http://schemas.openxmlformats.org/officeDocument/2006/relationships/customXml" Target="../customXml/item78.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customXml" Target="../customXml/item143.xml"/><Relationship Id="rId164" Type="http://schemas.openxmlformats.org/officeDocument/2006/relationships/customXml" Target="../customXml/item164.xml"/><Relationship Id="rId185" Type="http://schemas.openxmlformats.org/officeDocument/2006/relationships/customXml" Target="../customXml/item185.xml"/><Relationship Id="rId9" Type="http://schemas.openxmlformats.org/officeDocument/2006/relationships/customXml" Target="../customXml/item9.xml"/><Relationship Id="rId210" Type="http://schemas.openxmlformats.org/officeDocument/2006/relationships/customXml" Target="../customXml/item210.xml"/><Relationship Id="rId26" Type="http://schemas.openxmlformats.org/officeDocument/2006/relationships/customXml" Target="../customXml/item26.xml"/><Relationship Id="rId231" Type="http://schemas.openxmlformats.org/officeDocument/2006/relationships/customXml" Target="../customXml/item231.xml"/><Relationship Id="rId252" Type="http://schemas.openxmlformats.org/officeDocument/2006/relationships/customXml" Target="../customXml/item252.xml"/><Relationship Id="rId273" Type="http://schemas.openxmlformats.org/officeDocument/2006/relationships/slide" Target="slides/slide9.xml"/><Relationship Id="rId294" Type="http://schemas.openxmlformats.org/officeDocument/2006/relationships/slide" Target="slides/slide30.xml"/><Relationship Id="rId308" Type="http://schemas.openxmlformats.org/officeDocument/2006/relationships/presProps" Target="presProps.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54" Type="http://schemas.openxmlformats.org/officeDocument/2006/relationships/customXml" Target="../customXml/item154.xml"/><Relationship Id="rId175" Type="http://schemas.openxmlformats.org/officeDocument/2006/relationships/customXml" Target="../customXml/item175.xml"/><Relationship Id="rId196" Type="http://schemas.openxmlformats.org/officeDocument/2006/relationships/customXml" Target="../customXml/item196.xml"/><Relationship Id="rId200" Type="http://schemas.openxmlformats.org/officeDocument/2006/relationships/customXml" Target="../customXml/item200.xml"/><Relationship Id="rId16" Type="http://schemas.openxmlformats.org/officeDocument/2006/relationships/customXml" Target="../customXml/item16.xml"/><Relationship Id="rId221" Type="http://schemas.openxmlformats.org/officeDocument/2006/relationships/customXml" Target="../customXml/item221.xml"/><Relationship Id="rId242" Type="http://schemas.openxmlformats.org/officeDocument/2006/relationships/customXml" Target="../customXml/item242.xml"/><Relationship Id="rId263" Type="http://schemas.openxmlformats.org/officeDocument/2006/relationships/slideMaster" Target="slideMasters/slideMaster3.xml"/><Relationship Id="rId284" Type="http://schemas.openxmlformats.org/officeDocument/2006/relationships/slide" Target="slides/slide20.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customXml" Target="../customXml/item144.xml"/><Relationship Id="rId90" Type="http://schemas.openxmlformats.org/officeDocument/2006/relationships/customXml" Target="../customXml/item90.xml"/><Relationship Id="rId165" Type="http://schemas.openxmlformats.org/officeDocument/2006/relationships/customXml" Target="../customXml/item165.xml"/><Relationship Id="rId186" Type="http://schemas.openxmlformats.org/officeDocument/2006/relationships/customXml" Target="../customXml/item186.xml"/><Relationship Id="rId211" Type="http://schemas.openxmlformats.org/officeDocument/2006/relationships/customXml" Target="../customXml/item211.xml"/><Relationship Id="rId232" Type="http://schemas.openxmlformats.org/officeDocument/2006/relationships/customXml" Target="../customXml/item232.xml"/><Relationship Id="rId253" Type="http://schemas.openxmlformats.org/officeDocument/2006/relationships/customXml" Target="../customXml/item253.xml"/><Relationship Id="rId274" Type="http://schemas.openxmlformats.org/officeDocument/2006/relationships/slide" Target="slides/slide10.xml"/><Relationship Id="rId295" Type="http://schemas.openxmlformats.org/officeDocument/2006/relationships/slide" Target="slides/slide31.xml"/><Relationship Id="rId309" Type="http://schemas.openxmlformats.org/officeDocument/2006/relationships/viewProps" Target="viewProps.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customXml" Target="../customXml/item134.xml"/><Relationship Id="rId80" Type="http://schemas.openxmlformats.org/officeDocument/2006/relationships/customXml" Target="../customXml/item80.xml"/><Relationship Id="rId155" Type="http://schemas.openxmlformats.org/officeDocument/2006/relationships/customXml" Target="../customXml/item155.xml"/><Relationship Id="rId176" Type="http://schemas.openxmlformats.org/officeDocument/2006/relationships/customXml" Target="../customXml/item176.xml"/><Relationship Id="rId197" Type="http://schemas.openxmlformats.org/officeDocument/2006/relationships/customXml" Target="../customXml/item197.xml"/><Relationship Id="rId201" Type="http://schemas.openxmlformats.org/officeDocument/2006/relationships/customXml" Target="../customXml/item201.xml"/><Relationship Id="rId222" Type="http://schemas.openxmlformats.org/officeDocument/2006/relationships/customXml" Target="../customXml/item222.xml"/><Relationship Id="rId243" Type="http://schemas.openxmlformats.org/officeDocument/2006/relationships/customXml" Target="../customXml/item243.xml"/><Relationship Id="rId264" Type="http://schemas.openxmlformats.org/officeDocument/2006/relationships/slideMaster" Target="slideMasters/slideMaster4.xml"/><Relationship Id="rId285" Type="http://schemas.openxmlformats.org/officeDocument/2006/relationships/slide" Target="slides/slide21.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310" Type="http://schemas.openxmlformats.org/officeDocument/2006/relationships/theme" Target="theme/theme1.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customXml" Target="../customXml/item145.xml"/><Relationship Id="rId166" Type="http://schemas.openxmlformats.org/officeDocument/2006/relationships/customXml" Target="../customXml/item166.xml"/><Relationship Id="rId187" Type="http://schemas.openxmlformats.org/officeDocument/2006/relationships/customXml" Target="../customXml/item187.xml"/><Relationship Id="rId1" Type="http://schemas.openxmlformats.org/officeDocument/2006/relationships/customXml" Target="../customXml/item1.xml"/><Relationship Id="rId212" Type="http://schemas.openxmlformats.org/officeDocument/2006/relationships/customXml" Target="../customXml/item212.xml"/><Relationship Id="rId233" Type="http://schemas.openxmlformats.org/officeDocument/2006/relationships/customXml" Target="../customXml/item233.xml"/><Relationship Id="rId254" Type="http://schemas.openxmlformats.org/officeDocument/2006/relationships/customXml" Target="../customXml/item254.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275" Type="http://schemas.openxmlformats.org/officeDocument/2006/relationships/slide" Target="slides/slide11.xml"/><Relationship Id="rId296" Type="http://schemas.openxmlformats.org/officeDocument/2006/relationships/slide" Target="slides/slide32.xml"/><Relationship Id="rId300" Type="http://schemas.openxmlformats.org/officeDocument/2006/relationships/slide" Target="slides/slide36.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customXml" Target="../customXml/item135.xml"/><Relationship Id="rId156" Type="http://schemas.openxmlformats.org/officeDocument/2006/relationships/customXml" Target="../customXml/item156.xml"/><Relationship Id="rId177" Type="http://schemas.openxmlformats.org/officeDocument/2006/relationships/customXml" Target="../customXml/item177.xml"/><Relationship Id="rId198" Type="http://schemas.openxmlformats.org/officeDocument/2006/relationships/customXml" Target="../customXml/item198.xml"/><Relationship Id="rId202" Type="http://schemas.openxmlformats.org/officeDocument/2006/relationships/customXml" Target="../customXml/item202.xml"/><Relationship Id="rId223" Type="http://schemas.openxmlformats.org/officeDocument/2006/relationships/customXml" Target="../customXml/item223.xml"/><Relationship Id="rId244" Type="http://schemas.openxmlformats.org/officeDocument/2006/relationships/customXml" Target="../customXml/item244.xml"/><Relationship Id="rId18" Type="http://schemas.openxmlformats.org/officeDocument/2006/relationships/customXml" Target="../customXml/item18.xml"/><Relationship Id="rId39" Type="http://schemas.openxmlformats.org/officeDocument/2006/relationships/customXml" Target="../customXml/item39.xml"/><Relationship Id="rId265" Type="http://schemas.openxmlformats.org/officeDocument/2006/relationships/slide" Target="slides/slide1.xml"/><Relationship Id="rId286" Type="http://schemas.openxmlformats.org/officeDocument/2006/relationships/slide" Target="slides/slide22.xml"/><Relationship Id="rId50" Type="http://schemas.openxmlformats.org/officeDocument/2006/relationships/customXml" Target="../customXml/item50.xml"/><Relationship Id="rId104" Type="http://schemas.openxmlformats.org/officeDocument/2006/relationships/customXml" Target="../customXml/item104.xml"/><Relationship Id="rId125" Type="http://schemas.openxmlformats.org/officeDocument/2006/relationships/customXml" Target="../customXml/item125.xml"/><Relationship Id="rId146" Type="http://schemas.openxmlformats.org/officeDocument/2006/relationships/customXml" Target="../customXml/item146.xml"/><Relationship Id="rId167" Type="http://schemas.openxmlformats.org/officeDocument/2006/relationships/customXml" Target="../customXml/item167.xml"/><Relationship Id="rId188" Type="http://schemas.openxmlformats.org/officeDocument/2006/relationships/customXml" Target="../customXml/item188.xml"/><Relationship Id="rId311" Type="http://schemas.openxmlformats.org/officeDocument/2006/relationships/tableStyles" Target="tableStyles.xml"/><Relationship Id="rId71" Type="http://schemas.openxmlformats.org/officeDocument/2006/relationships/customXml" Target="../customXml/item71.xml"/><Relationship Id="rId92" Type="http://schemas.openxmlformats.org/officeDocument/2006/relationships/customXml" Target="../customXml/item92.xml"/><Relationship Id="rId213" Type="http://schemas.openxmlformats.org/officeDocument/2006/relationships/customXml" Target="../customXml/item213.xml"/><Relationship Id="rId234" Type="http://schemas.openxmlformats.org/officeDocument/2006/relationships/customXml" Target="../customXml/item234.xml"/><Relationship Id="rId2" Type="http://schemas.openxmlformats.org/officeDocument/2006/relationships/customXml" Target="../customXml/item2.xml"/><Relationship Id="rId29" Type="http://schemas.openxmlformats.org/officeDocument/2006/relationships/customXml" Target="../customXml/item29.xml"/><Relationship Id="rId255" Type="http://schemas.openxmlformats.org/officeDocument/2006/relationships/customXml" Target="../customXml/item255.xml"/><Relationship Id="rId276" Type="http://schemas.openxmlformats.org/officeDocument/2006/relationships/slide" Target="slides/slide12.xml"/><Relationship Id="rId297" Type="http://schemas.openxmlformats.org/officeDocument/2006/relationships/slide" Target="slides/slide33.xml"/><Relationship Id="rId40" Type="http://schemas.openxmlformats.org/officeDocument/2006/relationships/customXml" Target="../customXml/item40.xml"/><Relationship Id="rId115" Type="http://schemas.openxmlformats.org/officeDocument/2006/relationships/customXml" Target="../customXml/item115.xml"/><Relationship Id="rId136" Type="http://schemas.openxmlformats.org/officeDocument/2006/relationships/customXml" Target="../customXml/item136.xml"/><Relationship Id="rId157" Type="http://schemas.openxmlformats.org/officeDocument/2006/relationships/customXml" Target="../customXml/item157.xml"/><Relationship Id="rId178" Type="http://schemas.openxmlformats.org/officeDocument/2006/relationships/customXml" Target="../customXml/item178.xml"/><Relationship Id="rId301" Type="http://schemas.openxmlformats.org/officeDocument/2006/relationships/slide" Target="slides/slide37.xml"/><Relationship Id="rId61" Type="http://schemas.openxmlformats.org/officeDocument/2006/relationships/customXml" Target="../customXml/item61.xml"/><Relationship Id="rId82" Type="http://schemas.openxmlformats.org/officeDocument/2006/relationships/customXml" Target="../customXml/item82.xml"/><Relationship Id="rId199" Type="http://schemas.openxmlformats.org/officeDocument/2006/relationships/customXml" Target="../customXml/item199.xml"/><Relationship Id="rId203" Type="http://schemas.openxmlformats.org/officeDocument/2006/relationships/customXml" Target="../customXml/item203.xml"/><Relationship Id="rId19" Type="http://schemas.openxmlformats.org/officeDocument/2006/relationships/customXml" Target="../customXml/item19.xml"/><Relationship Id="rId224" Type="http://schemas.openxmlformats.org/officeDocument/2006/relationships/customXml" Target="../customXml/item224.xml"/><Relationship Id="rId245" Type="http://schemas.openxmlformats.org/officeDocument/2006/relationships/customXml" Target="../customXml/item245.xml"/><Relationship Id="rId266" Type="http://schemas.openxmlformats.org/officeDocument/2006/relationships/slide" Target="slides/slide2.xml"/><Relationship Id="rId287" Type="http://schemas.openxmlformats.org/officeDocument/2006/relationships/slide" Target="slides/slide23.xml"/><Relationship Id="rId30" Type="http://schemas.openxmlformats.org/officeDocument/2006/relationships/customXml" Target="../customXml/item3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customXml" Target="../customXml/item147.xml"/><Relationship Id="rId168" Type="http://schemas.openxmlformats.org/officeDocument/2006/relationships/customXml" Target="../customXml/item168.xml"/><Relationship Id="rId312" Type="http://schemas.microsoft.com/office/2016/11/relationships/changesInfo" Target="changesInfos/changesInfo1.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189" Type="http://schemas.openxmlformats.org/officeDocument/2006/relationships/customXml" Target="../customXml/item189.xml"/><Relationship Id="rId3" Type="http://schemas.openxmlformats.org/officeDocument/2006/relationships/customXml" Target="../customXml/item3.xml"/><Relationship Id="rId214" Type="http://schemas.openxmlformats.org/officeDocument/2006/relationships/customXml" Target="../customXml/item214.xml"/><Relationship Id="rId235" Type="http://schemas.openxmlformats.org/officeDocument/2006/relationships/customXml" Target="../customXml/item235.xml"/><Relationship Id="rId256" Type="http://schemas.openxmlformats.org/officeDocument/2006/relationships/customXml" Target="../customXml/item256.xml"/><Relationship Id="rId277" Type="http://schemas.openxmlformats.org/officeDocument/2006/relationships/slide" Target="slides/slide13.xml"/><Relationship Id="rId298" Type="http://schemas.openxmlformats.org/officeDocument/2006/relationships/slide" Target="slides/slide34.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customXml" Target="../customXml/item158.xml"/><Relationship Id="rId302" Type="http://schemas.openxmlformats.org/officeDocument/2006/relationships/slide" Target="slides/slide38.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179" Type="http://schemas.openxmlformats.org/officeDocument/2006/relationships/customXml" Target="../customXml/item179.xml"/><Relationship Id="rId190" Type="http://schemas.openxmlformats.org/officeDocument/2006/relationships/customXml" Target="../customXml/item190.xml"/><Relationship Id="rId204" Type="http://schemas.openxmlformats.org/officeDocument/2006/relationships/customXml" Target="../customXml/item204.xml"/><Relationship Id="rId225" Type="http://schemas.openxmlformats.org/officeDocument/2006/relationships/customXml" Target="../customXml/item225.xml"/><Relationship Id="rId246" Type="http://schemas.openxmlformats.org/officeDocument/2006/relationships/customXml" Target="../customXml/item246.xml"/><Relationship Id="rId267" Type="http://schemas.openxmlformats.org/officeDocument/2006/relationships/slide" Target="slides/slide3.xml"/><Relationship Id="rId288" Type="http://schemas.openxmlformats.org/officeDocument/2006/relationships/slide" Target="slides/slide24.xml"/><Relationship Id="rId106" Type="http://schemas.openxmlformats.org/officeDocument/2006/relationships/customXml" Target="../customXml/item106.xml"/><Relationship Id="rId127" Type="http://schemas.openxmlformats.org/officeDocument/2006/relationships/customXml" Target="../customXml/item127.xml"/><Relationship Id="rId313" Type="http://schemas.microsoft.com/office/2015/10/relationships/revisionInfo" Target="revisionInfo.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94" Type="http://schemas.openxmlformats.org/officeDocument/2006/relationships/customXml" Target="../customXml/item94.xml"/><Relationship Id="rId148" Type="http://schemas.openxmlformats.org/officeDocument/2006/relationships/customXml" Target="../customXml/item148.xml"/><Relationship Id="rId169" Type="http://schemas.openxmlformats.org/officeDocument/2006/relationships/customXml" Target="../customXml/item169.xml"/><Relationship Id="rId4" Type="http://schemas.openxmlformats.org/officeDocument/2006/relationships/customXml" Target="../customXml/item4.xml"/><Relationship Id="rId180" Type="http://schemas.openxmlformats.org/officeDocument/2006/relationships/customXml" Target="../customXml/item180.xml"/><Relationship Id="rId215" Type="http://schemas.openxmlformats.org/officeDocument/2006/relationships/customXml" Target="../customXml/item215.xml"/><Relationship Id="rId236" Type="http://schemas.openxmlformats.org/officeDocument/2006/relationships/customXml" Target="../customXml/item236.xml"/><Relationship Id="rId257" Type="http://schemas.openxmlformats.org/officeDocument/2006/relationships/customXml" Target="../customXml/item257.xml"/><Relationship Id="rId278" Type="http://schemas.openxmlformats.org/officeDocument/2006/relationships/slide" Target="slides/slide14.xml"/><Relationship Id="rId303" Type="http://schemas.openxmlformats.org/officeDocument/2006/relationships/slide" Target="slides/slide39.xml"/><Relationship Id="rId42" Type="http://schemas.openxmlformats.org/officeDocument/2006/relationships/customXml" Target="../customXml/item42.xml"/><Relationship Id="rId84" Type="http://schemas.openxmlformats.org/officeDocument/2006/relationships/customXml" Target="../customXml/item84.xml"/><Relationship Id="rId138" Type="http://schemas.openxmlformats.org/officeDocument/2006/relationships/customXml" Target="../customXml/item138.xml"/><Relationship Id="rId191" Type="http://schemas.openxmlformats.org/officeDocument/2006/relationships/customXml" Target="../customXml/item191.xml"/><Relationship Id="rId205" Type="http://schemas.openxmlformats.org/officeDocument/2006/relationships/customXml" Target="../customXml/item205.xml"/><Relationship Id="rId247" Type="http://schemas.openxmlformats.org/officeDocument/2006/relationships/customXml" Target="../customXml/item247.xml"/><Relationship Id="rId107" Type="http://schemas.openxmlformats.org/officeDocument/2006/relationships/customXml" Target="../customXml/item107.xml"/><Relationship Id="rId289" Type="http://schemas.openxmlformats.org/officeDocument/2006/relationships/slide" Target="slides/slide25.xml"/><Relationship Id="rId11" Type="http://schemas.openxmlformats.org/officeDocument/2006/relationships/customXml" Target="../customXml/item11.xml"/><Relationship Id="rId53" Type="http://schemas.openxmlformats.org/officeDocument/2006/relationships/customXml" Target="../customXml/item53.xml"/><Relationship Id="rId149" Type="http://schemas.openxmlformats.org/officeDocument/2006/relationships/customXml" Target="../customXml/item149.xml"/><Relationship Id="rId314" Type="http://schemas.microsoft.com/office/2018/10/relationships/authors" Target="authors.xml"/><Relationship Id="rId95" Type="http://schemas.openxmlformats.org/officeDocument/2006/relationships/customXml" Target="../customXml/item95.xml"/><Relationship Id="rId160" Type="http://schemas.openxmlformats.org/officeDocument/2006/relationships/customXml" Target="../customXml/item160.xml"/><Relationship Id="rId216" Type="http://schemas.openxmlformats.org/officeDocument/2006/relationships/customXml" Target="../customXml/item216.xml"/><Relationship Id="rId258" Type="http://schemas.openxmlformats.org/officeDocument/2006/relationships/customXml" Target="../customXml/item258.xml"/><Relationship Id="rId22" Type="http://schemas.openxmlformats.org/officeDocument/2006/relationships/customXml" Target="../customXml/item22.xml"/><Relationship Id="rId64" Type="http://schemas.openxmlformats.org/officeDocument/2006/relationships/customXml" Target="../customXml/item64.xml"/><Relationship Id="rId118" Type="http://schemas.openxmlformats.org/officeDocument/2006/relationships/customXml" Target="../customXml/item118.xml"/><Relationship Id="rId171" Type="http://schemas.openxmlformats.org/officeDocument/2006/relationships/customXml" Target="../customXml/item171.xml"/><Relationship Id="rId227" Type="http://schemas.openxmlformats.org/officeDocument/2006/relationships/customXml" Target="../customXml/item227.xml"/><Relationship Id="rId269" Type="http://schemas.openxmlformats.org/officeDocument/2006/relationships/slide" Target="slides/slide5.xml"/><Relationship Id="rId33" Type="http://schemas.openxmlformats.org/officeDocument/2006/relationships/customXml" Target="../customXml/item33.xml"/><Relationship Id="rId129" Type="http://schemas.openxmlformats.org/officeDocument/2006/relationships/customXml" Target="../customXml/item129.xml"/><Relationship Id="rId280" Type="http://schemas.openxmlformats.org/officeDocument/2006/relationships/slide" Target="slides/slide16.xml"/><Relationship Id="rId75" Type="http://schemas.openxmlformats.org/officeDocument/2006/relationships/customXml" Target="../customXml/item75.xml"/><Relationship Id="rId140" Type="http://schemas.openxmlformats.org/officeDocument/2006/relationships/customXml" Target="../customXml/item140.xml"/><Relationship Id="rId182" Type="http://schemas.openxmlformats.org/officeDocument/2006/relationships/customXml" Target="../customXml/item182.xml"/><Relationship Id="rId6" Type="http://schemas.openxmlformats.org/officeDocument/2006/relationships/customXml" Target="../customXml/item6.xml"/><Relationship Id="rId238" Type="http://schemas.openxmlformats.org/officeDocument/2006/relationships/customXml" Target="../customXml/item238.xml"/><Relationship Id="rId291" Type="http://schemas.openxmlformats.org/officeDocument/2006/relationships/slide" Target="slides/slide27.xml"/><Relationship Id="rId305" Type="http://schemas.openxmlformats.org/officeDocument/2006/relationships/slide" Target="slides/slide41.xml"/><Relationship Id="rId44" Type="http://schemas.openxmlformats.org/officeDocument/2006/relationships/customXml" Target="../customXml/item44.xml"/><Relationship Id="rId86" Type="http://schemas.openxmlformats.org/officeDocument/2006/relationships/customXml" Target="../customXml/item86.xml"/><Relationship Id="rId151" Type="http://schemas.openxmlformats.org/officeDocument/2006/relationships/customXml" Target="../customXml/item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y Loudermilk" userId="2c24f908-4dfd-4849-a1b6-bb3197b8e3c9" providerId="ADAL" clId="{25A22846-C1E9-4D49-92BC-68666D2CE3CC}"/>
    <pc:docChg chg="undo custSel addSld modSld">
      <pc:chgData name="Christy Loudermilk" userId="2c24f908-4dfd-4849-a1b6-bb3197b8e3c9" providerId="ADAL" clId="{25A22846-C1E9-4D49-92BC-68666D2CE3CC}" dt="2025-05-15T13:19:55.801" v="267" actId="1076"/>
      <pc:docMkLst>
        <pc:docMk/>
      </pc:docMkLst>
      <pc:sldChg chg="modSp mod">
        <pc:chgData name="Christy Loudermilk" userId="2c24f908-4dfd-4849-a1b6-bb3197b8e3c9" providerId="ADAL" clId="{25A22846-C1E9-4D49-92BC-68666D2CE3CC}" dt="2025-05-15T13:18:44.374" v="258" actId="20577"/>
        <pc:sldMkLst>
          <pc:docMk/>
          <pc:sldMk cId="0" sldId="281"/>
        </pc:sldMkLst>
        <pc:spChg chg="mod">
          <ac:chgData name="Christy Loudermilk" userId="2c24f908-4dfd-4849-a1b6-bb3197b8e3c9" providerId="ADAL" clId="{25A22846-C1E9-4D49-92BC-68666D2CE3CC}" dt="2025-05-15T13:18:44.374" v="258" actId="20577"/>
          <ac:spMkLst>
            <pc:docMk/>
            <pc:sldMk cId="0" sldId="281"/>
            <ac:spMk id="4" creationId="{5D1FBAEE-94CA-23E9-17B7-D75B26D425F5}"/>
          </ac:spMkLst>
        </pc:spChg>
      </pc:sldChg>
      <pc:sldChg chg="addSp modSp mod">
        <pc:chgData name="Christy Loudermilk" userId="2c24f908-4dfd-4849-a1b6-bb3197b8e3c9" providerId="ADAL" clId="{25A22846-C1E9-4D49-92BC-68666D2CE3CC}" dt="2025-05-15T13:14:38.620" v="62" actId="207"/>
        <pc:sldMkLst>
          <pc:docMk/>
          <pc:sldMk cId="3885044350" sldId="284"/>
        </pc:sldMkLst>
        <pc:spChg chg="add mod">
          <ac:chgData name="Christy Loudermilk" userId="2c24f908-4dfd-4849-a1b6-bb3197b8e3c9" providerId="ADAL" clId="{25A22846-C1E9-4D49-92BC-68666D2CE3CC}" dt="2025-05-15T13:13:36.894" v="54" actId="20577"/>
          <ac:spMkLst>
            <pc:docMk/>
            <pc:sldMk cId="3885044350" sldId="284"/>
            <ac:spMk id="7" creationId="{C27265FA-7C61-24A8-FC2A-7C79A282EAD8}"/>
          </ac:spMkLst>
        </pc:spChg>
        <pc:spChg chg="add mod">
          <ac:chgData name="Christy Loudermilk" userId="2c24f908-4dfd-4849-a1b6-bb3197b8e3c9" providerId="ADAL" clId="{25A22846-C1E9-4D49-92BC-68666D2CE3CC}" dt="2025-05-15T13:14:17.865" v="58"/>
          <ac:spMkLst>
            <pc:docMk/>
            <pc:sldMk cId="3885044350" sldId="284"/>
            <ac:spMk id="8" creationId="{AA917678-FC4C-9E70-7B26-DAFDD5B194E6}"/>
          </ac:spMkLst>
        </pc:spChg>
        <pc:spChg chg="add mod">
          <ac:chgData name="Christy Loudermilk" userId="2c24f908-4dfd-4849-a1b6-bb3197b8e3c9" providerId="ADAL" clId="{25A22846-C1E9-4D49-92BC-68666D2CE3CC}" dt="2025-05-15T13:14:38.620" v="62" actId="207"/>
          <ac:spMkLst>
            <pc:docMk/>
            <pc:sldMk cId="3885044350" sldId="284"/>
            <ac:spMk id="10" creationId="{4A4680B7-71B7-151E-5A9B-753AE4AE45CC}"/>
          </ac:spMkLst>
        </pc:spChg>
      </pc:sldChg>
      <pc:sldChg chg="addSp modSp mod">
        <pc:chgData name="Christy Loudermilk" userId="2c24f908-4dfd-4849-a1b6-bb3197b8e3c9" providerId="ADAL" clId="{25A22846-C1E9-4D49-92BC-68666D2CE3CC}" dt="2025-05-15T13:17:52.044" v="247" actId="20577"/>
        <pc:sldMkLst>
          <pc:docMk/>
          <pc:sldMk cId="4276900104" sldId="297"/>
        </pc:sldMkLst>
        <pc:spChg chg="add mod">
          <ac:chgData name="Christy Loudermilk" userId="2c24f908-4dfd-4849-a1b6-bb3197b8e3c9" providerId="ADAL" clId="{25A22846-C1E9-4D49-92BC-68666D2CE3CC}" dt="2025-05-15T13:17:52.044" v="247" actId="20577"/>
          <ac:spMkLst>
            <pc:docMk/>
            <pc:sldMk cId="4276900104" sldId="297"/>
            <ac:spMk id="3" creationId="{0CAB9570-2C12-A4E8-360C-CF6094486957}"/>
          </ac:spMkLst>
        </pc:spChg>
      </pc:sldChg>
      <pc:sldChg chg="modSp mod">
        <pc:chgData name="Christy Loudermilk" userId="2c24f908-4dfd-4849-a1b6-bb3197b8e3c9" providerId="ADAL" clId="{25A22846-C1E9-4D49-92BC-68666D2CE3CC}" dt="2025-05-15T13:17:11.695" v="180" actId="20577"/>
        <pc:sldMkLst>
          <pc:docMk/>
          <pc:sldMk cId="4105385650" sldId="578"/>
        </pc:sldMkLst>
        <pc:spChg chg="mod">
          <ac:chgData name="Christy Loudermilk" userId="2c24f908-4dfd-4849-a1b6-bb3197b8e3c9" providerId="ADAL" clId="{25A22846-C1E9-4D49-92BC-68666D2CE3CC}" dt="2025-05-15T13:17:11.695" v="180" actId="20577"/>
          <ac:spMkLst>
            <pc:docMk/>
            <pc:sldMk cId="4105385650" sldId="578"/>
            <ac:spMk id="2" creationId="{D416D5FE-9886-41E5-AD75-2DE458F5B270}"/>
          </ac:spMkLst>
        </pc:spChg>
      </pc:sldChg>
      <pc:sldChg chg="modSp mod">
        <pc:chgData name="Christy Loudermilk" userId="2c24f908-4dfd-4849-a1b6-bb3197b8e3c9" providerId="ADAL" clId="{25A22846-C1E9-4D49-92BC-68666D2CE3CC}" dt="2025-05-15T13:15:05.574" v="64" actId="1076"/>
        <pc:sldMkLst>
          <pc:docMk/>
          <pc:sldMk cId="2779245913" sldId="580"/>
        </pc:sldMkLst>
        <pc:spChg chg="mod">
          <ac:chgData name="Christy Loudermilk" userId="2c24f908-4dfd-4849-a1b6-bb3197b8e3c9" providerId="ADAL" clId="{25A22846-C1E9-4D49-92BC-68666D2CE3CC}" dt="2025-05-15T13:15:05.574" v="64" actId="1076"/>
          <ac:spMkLst>
            <pc:docMk/>
            <pc:sldMk cId="2779245913" sldId="580"/>
            <ac:spMk id="6" creationId="{1AB58AB5-CF92-88BF-0835-273BF99D8B2C}"/>
          </ac:spMkLst>
        </pc:spChg>
      </pc:sldChg>
      <pc:sldChg chg="modSp">
        <pc:chgData name="Christy Loudermilk" userId="2c24f908-4dfd-4849-a1b6-bb3197b8e3c9" providerId="ADAL" clId="{25A22846-C1E9-4D49-92BC-68666D2CE3CC}" dt="2025-05-15T13:16:36.004" v="78"/>
        <pc:sldMkLst>
          <pc:docMk/>
          <pc:sldMk cId="1289564586" sldId="1157"/>
        </pc:sldMkLst>
        <pc:spChg chg="mod">
          <ac:chgData name="Christy Loudermilk" userId="2c24f908-4dfd-4849-a1b6-bb3197b8e3c9" providerId="ADAL" clId="{25A22846-C1E9-4D49-92BC-68666D2CE3CC}" dt="2025-05-15T13:16:27.374" v="77"/>
          <ac:spMkLst>
            <pc:docMk/>
            <pc:sldMk cId="1289564586" sldId="1157"/>
            <ac:spMk id="6" creationId="{66A3E39C-91A0-BED4-2D3C-01AA9A8DD38D}"/>
          </ac:spMkLst>
        </pc:spChg>
        <pc:spChg chg="mod">
          <ac:chgData name="Christy Loudermilk" userId="2c24f908-4dfd-4849-a1b6-bb3197b8e3c9" providerId="ADAL" clId="{25A22846-C1E9-4D49-92BC-68666D2CE3CC}" dt="2025-05-15T13:16:36.004" v="78"/>
          <ac:spMkLst>
            <pc:docMk/>
            <pc:sldMk cId="1289564586" sldId="1157"/>
            <ac:spMk id="18" creationId="{7527D34B-69DF-C2DF-2872-132FE4B64218}"/>
          </ac:spMkLst>
        </pc:spChg>
      </pc:sldChg>
      <pc:sldChg chg="modSp mod">
        <pc:chgData name="Christy Loudermilk" userId="2c24f908-4dfd-4849-a1b6-bb3197b8e3c9" providerId="ADAL" clId="{25A22846-C1E9-4D49-92BC-68666D2CE3CC}" dt="2025-05-15T13:15:13.964" v="73" actId="20577"/>
        <pc:sldMkLst>
          <pc:docMk/>
          <pc:sldMk cId="1482067455" sldId="1159"/>
        </pc:sldMkLst>
        <pc:spChg chg="mod">
          <ac:chgData name="Christy Loudermilk" userId="2c24f908-4dfd-4849-a1b6-bb3197b8e3c9" providerId="ADAL" clId="{25A22846-C1E9-4D49-92BC-68666D2CE3CC}" dt="2025-05-15T13:15:13.964" v="73" actId="20577"/>
          <ac:spMkLst>
            <pc:docMk/>
            <pc:sldMk cId="1482067455" sldId="1159"/>
            <ac:spMk id="3" creationId="{AA5E09E1-D9B9-42CD-959E-698655DEA42F}"/>
          </ac:spMkLst>
        </pc:spChg>
        <pc:spChg chg="mod">
          <ac:chgData name="Christy Loudermilk" userId="2c24f908-4dfd-4849-a1b6-bb3197b8e3c9" providerId="ADAL" clId="{25A22846-C1E9-4D49-92BC-68666D2CE3CC}" dt="2025-05-15T13:15:10.694" v="65" actId="1076"/>
          <ac:spMkLst>
            <pc:docMk/>
            <pc:sldMk cId="1482067455" sldId="1159"/>
            <ac:spMk id="4" creationId="{D8333D4F-03DF-AE7A-D923-B5F8355C10A1}"/>
          </ac:spMkLst>
        </pc:spChg>
      </pc:sldChg>
      <pc:sldChg chg="addSp delSp modSp mod">
        <pc:chgData name="Christy Loudermilk" userId="2c24f908-4dfd-4849-a1b6-bb3197b8e3c9" providerId="ADAL" clId="{25A22846-C1E9-4D49-92BC-68666D2CE3CC}" dt="2025-05-15T13:14:13.694" v="56"/>
        <pc:sldMkLst>
          <pc:docMk/>
          <pc:sldMk cId="1908193359" sldId="1204"/>
        </pc:sldMkLst>
        <pc:spChg chg="del">
          <ac:chgData name="Christy Loudermilk" userId="2c24f908-4dfd-4849-a1b6-bb3197b8e3c9" providerId="ADAL" clId="{25A22846-C1E9-4D49-92BC-68666D2CE3CC}" dt="2025-05-15T13:14:13.049" v="55" actId="478"/>
          <ac:spMkLst>
            <pc:docMk/>
            <pc:sldMk cId="1908193359" sldId="1204"/>
            <ac:spMk id="4" creationId="{F00B9C7D-9A7C-4CF7-8F0D-F0B28A450E79}"/>
          </ac:spMkLst>
        </pc:spChg>
        <pc:spChg chg="add mod">
          <ac:chgData name="Christy Loudermilk" userId="2c24f908-4dfd-4849-a1b6-bb3197b8e3c9" providerId="ADAL" clId="{25A22846-C1E9-4D49-92BC-68666D2CE3CC}" dt="2025-05-15T13:14:13.694" v="56"/>
          <ac:spMkLst>
            <pc:docMk/>
            <pc:sldMk cId="1908193359" sldId="1204"/>
            <ac:spMk id="8" creationId="{26796C46-2539-9097-E325-35AACC360878}"/>
          </ac:spMkLst>
        </pc:spChg>
      </pc:sldChg>
      <pc:sldChg chg="modSp mod">
        <pc:chgData name="Christy Loudermilk" userId="2c24f908-4dfd-4849-a1b6-bb3197b8e3c9" providerId="ADAL" clId="{25A22846-C1E9-4D49-92BC-68666D2CE3CC}" dt="2025-05-15T13:19:04.324" v="260" actId="1035"/>
        <pc:sldMkLst>
          <pc:docMk/>
          <pc:sldMk cId="128828062" sldId="1208"/>
        </pc:sldMkLst>
        <pc:spChg chg="mod">
          <ac:chgData name="Christy Loudermilk" userId="2c24f908-4dfd-4849-a1b6-bb3197b8e3c9" providerId="ADAL" clId="{25A22846-C1E9-4D49-92BC-68666D2CE3CC}" dt="2025-05-15T13:19:04.324" v="260" actId="1035"/>
          <ac:spMkLst>
            <pc:docMk/>
            <pc:sldMk cId="128828062" sldId="1208"/>
            <ac:spMk id="2" creationId="{D996A255-077A-3887-0A14-DF42A3F2677B}"/>
          </ac:spMkLst>
        </pc:spChg>
      </pc:sldChg>
      <pc:sldChg chg="addSp delSp modSp mod">
        <pc:chgData name="Christy Loudermilk" userId="2c24f908-4dfd-4849-a1b6-bb3197b8e3c9" providerId="ADAL" clId="{25A22846-C1E9-4D49-92BC-68666D2CE3CC}" dt="2025-05-15T13:19:18.839" v="262"/>
        <pc:sldMkLst>
          <pc:docMk/>
          <pc:sldMk cId="3413784378" sldId="1215"/>
        </pc:sldMkLst>
        <pc:spChg chg="del">
          <ac:chgData name="Christy Loudermilk" userId="2c24f908-4dfd-4849-a1b6-bb3197b8e3c9" providerId="ADAL" clId="{25A22846-C1E9-4D49-92BC-68666D2CE3CC}" dt="2025-05-15T13:19:10.474" v="261" actId="478"/>
          <ac:spMkLst>
            <pc:docMk/>
            <pc:sldMk cId="3413784378" sldId="1215"/>
            <ac:spMk id="9" creationId="{889B8FA0-F183-B17F-BFEB-E2B33C54BD95}"/>
          </ac:spMkLst>
        </pc:spChg>
        <pc:spChg chg="add mod">
          <ac:chgData name="Christy Loudermilk" userId="2c24f908-4dfd-4849-a1b6-bb3197b8e3c9" providerId="ADAL" clId="{25A22846-C1E9-4D49-92BC-68666D2CE3CC}" dt="2025-05-15T13:19:18.839" v="262"/>
          <ac:spMkLst>
            <pc:docMk/>
            <pc:sldMk cId="3413784378" sldId="1215"/>
            <ac:spMk id="10" creationId="{729167F8-E6E8-60C2-3A5B-17C19838FFB0}"/>
          </ac:spMkLst>
        </pc:spChg>
      </pc:sldChg>
      <pc:sldChg chg="modSp mod">
        <pc:chgData name="Christy Loudermilk" userId="2c24f908-4dfd-4849-a1b6-bb3197b8e3c9" providerId="ADAL" clId="{25A22846-C1E9-4D49-92BC-68666D2CE3CC}" dt="2025-05-15T13:15:47.110" v="76" actId="207"/>
        <pc:sldMkLst>
          <pc:docMk/>
          <pc:sldMk cId="3611364933" sldId="1216"/>
        </pc:sldMkLst>
        <pc:graphicFrameChg chg="modGraphic">
          <ac:chgData name="Christy Loudermilk" userId="2c24f908-4dfd-4849-a1b6-bb3197b8e3c9" providerId="ADAL" clId="{25A22846-C1E9-4D49-92BC-68666D2CE3CC}" dt="2025-05-15T13:15:47.110" v="76" actId="207"/>
          <ac:graphicFrameMkLst>
            <pc:docMk/>
            <pc:sldMk cId="3611364933" sldId="1216"/>
            <ac:graphicFrameMk id="9" creationId="{136B852E-94A0-4604-AE6B-276120BE3DD0}"/>
          </ac:graphicFrameMkLst>
        </pc:graphicFrameChg>
        <pc:graphicFrameChg chg="modGraphic">
          <ac:chgData name="Christy Loudermilk" userId="2c24f908-4dfd-4849-a1b6-bb3197b8e3c9" providerId="ADAL" clId="{25A22846-C1E9-4D49-92BC-68666D2CE3CC}" dt="2025-05-15T13:15:38.683" v="74" actId="207"/>
          <ac:graphicFrameMkLst>
            <pc:docMk/>
            <pc:sldMk cId="3611364933" sldId="1216"/>
            <ac:graphicFrameMk id="10" creationId="{8ADB5E94-C64F-42A6-BA5F-BD483FD34A3A}"/>
          </ac:graphicFrameMkLst>
        </pc:graphicFrameChg>
      </pc:sldChg>
      <pc:sldChg chg="modSp mod">
        <pc:chgData name="Christy Loudermilk" userId="2c24f908-4dfd-4849-a1b6-bb3197b8e3c9" providerId="ADAL" clId="{25A22846-C1E9-4D49-92BC-68666D2CE3CC}" dt="2025-05-15T13:19:55.801" v="267" actId="1076"/>
        <pc:sldMkLst>
          <pc:docMk/>
          <pc:sldMk cId="1301611400" sldId="1227"/>
        </pc:sldMkLst>
        <pc:picChg chg="mod">
          <ac:chgData name="Christy Loudermilk" userId="2c24f908-4dfd-4849-a1b6-bb3197b8e3c9" providerId="ADAL" clId="{25A22846-C1E9-4D49-92BC-68666D2CE3CC}" dt="2025-05-15T13:19:55.801" v="267" actId="1076"/>
          <ac:picMkLst>
            <pc:docMk/>
            <pc:sldMk cId="1301611400" sldId="1227"/>
            <ac:picMk id="9" creationId="{44029A30-989E-4A89-ADE7-887CD4EC8CE3}"/>
          </ac:picMkLst>
        </pc:picChg>
      </pc:sldChg>
      <pc:sldChg chg="addSp modSp add mod">
        <pc:chgData name="Christy Loudermilk" userId="2c24f908-4dfd-4849-a1b6-bb3197b8e3c9" providerId="ADAL" clId="{25A22846-C1E9-4D49-92BC-68666D2CE3CC}" dt="2025-05-15T13:18:00.427" v="256" actId="20577"/>
        <pc:sldMkLst>
          <pc:docMk/>
          <pc:sldMk cId="1332916025" sldId="1233"/>
        </pc:sldMkLst>
        <pc:spChg chg="add mod">
          <ac:chgData name="Christy Loudermilk" userId="2c24f908-4dfd-4849-a1b6-bb3197b8e3c9" providerId="ADAL" clId="{25A22846-C1E9-4D49-92BC-68666D2CE3CC}" dt="2025-05-15T13:18:00.427" v="256" actId="20577"/>
          <ac:spMkLst>
            <pc:docMk/>
            <pc:sldMk cId="1332916025" sldId="1233"/>
            <ac:spMk id="3" creationId="{BF86D9D9-D1D0-F9D4-D0D0-43C2CE79C050}"/>
          </ac:spMkLst>
        </pc:spChg>
        <pc:spChg chg="mod">
          <ac:chgData name="Christy Loudermilk" userId="2c24f908-4dfd-4849-a1b6-bb3197b8e3c9" providerId="ADAL" clId="{25A22846-C1E9-4D49-92BC-68666D2CE3CC}" dt="2025-05-15T13:17:40.124" v="227" actId="20577"/>
          <ac:spMkLst>
            <pc:docMk/>
            <pc:sldMk cId="1332916025" sldId="1233"/>
            <ac:spMk id="8" creationId="{36FB5F07-878F-BAF0-0A41-B663EF068250}"/>
          </ac:spMkLst>
        </pc:sp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oleObject" Target="https://aro36579709.sharepoint.com/sites/ABClients/Shared%20Documents/General/Lady%20Bird%20Johnson%20Wildflower%20Center/10639%20-%20090124%20&#8211;%20083127%20Lady%20Bird%20Johnson%20Wildflower%20Center%20TruTrade/Analysis/TruTrade/Exec%20Report/TEMPLATE%20TruTrade%20-%20Report%20Workbook%20v4%20(xx-xx-xxxx).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oleObject" Target="https://aro36579709.sharepoint.com/sites/ABClients/Shared%20Documents/General/Lady%20Bird%20Johnson%20Wildflower%20Center/10639%20-%20090124%20&#8211;%20083127%20Lady%20Bird%20Johnson%20Wildflower%20Center%20TruTrade/Analysis/TruTrade/Exec%20Report/TEMPLATE%20TruTrade%20-%20Report%20Workbook%20v4%20(xx-xx-xxxx).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https://aro36579709.sharepoint.com/sites/ABClients/Shared%20Documents/General/Lady%20Bird%20Johnson%20Wildflower%20Center/10639%20-%20090124%20&#8211;%20083127%20Lady%20Bird%20Johnson%20Wildflower%20Center%20TruTrade/Analysis/TruTrade/Exec%20Report/TEMPLATE%20TruTrade%20-%20Report%20Workbook%20v4%20(xx-xx-xxxx).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https://aro36579709.sharepoint.com/sites/ABClients/Shared%20Documents/General/Lady%20Bird%20Johnson%20Wildflower%20Center/10639%20-%20090124%20&#8211;%20083127%20Lady%20Bird%20Johnson%20Wildflower%20Center%20TruTrade/Analysis/TruTrade/Exec%20Report/TEMPLATE%20TruTrade%20-%20Report%20Workbook%20v4%20(xx-xx-xxxx).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https://aro36579709.sharepoint.com/sites/ABClients/Shared%20Documents/General/Lady%20Bird%20Johnson%20Wildflower%20Center/10639%20-%20090124%20&#8211;%20083127%20Lady%20Bird%20Johnson%20Wildflower%20Center%20TruTrade/Analysis/TruTrade/Exec%20Report/TEMPLATE%20TruTrade%20-%20Report%20Workbook%20v4%20(xx-xx-xxxx).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https://aro36579709.sharepoint.com/sites/ABClients/Shared%20Documents/General/Lady%20Bird%20Johnson%20Wildflower%20Center/10639%20-%20090124%20&#8211;%20083127%20Lady%20Bird%20Johnson%20Wildflower%20Center%20TruTrade/Analysis/TruTrade/Exec%20Report/TEMPLATE%20TruTrade%20-%20Report%20Workbook%20v4%20(xx-xx-xxxx).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2089708876316467"/>
          <c:y val="0.1098155617376485"/>
          <c:w val="0.51231965123676881"/>
          <c:h val="0.78036887652470299"/>
        </c:manualLayout>
      </c:layout>
      <c:barChart>
        <c:barDir val="bar"/>
        <c:grouping val="clustered"/>
        <c:varyColors val="0"/>
        <c:ser>
          <c:idx val="0"/>
          <c:order val="0"/>
          <c:spPr>
            <a:solidFill>
              <a:schemeClr val="tx2"/>
            </a:solidFill>
            <a:ln>
              <a:noFill/>
            </a:ln>
            <a:effectLst/>
          </c:spPr>
          <c:invertIfNegative val="0"/>
          <c:dLbls>
            <c:dLbl>
              <c:idx val="0"/>
              <c:spPr>
                <a:noFill/>
                <a:ln>
                  <a:noFill/>
                </a:ln>
                <a:effectLst/>
              </c:spPr>
              <c:txPr>
                <a:bodyPr rot="0" vert="horz"/>
                <a:lstStyle/>
                <a:p>
                  <a:pPr algn="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9FA6-47D1-BD19-BBB52407D4D5}"/>
                </c:ext>
              </c:extLst>
            </c:dLbl>
            <c:dLbl>
              <c:idx val="1"/>
              <c:spPr>
                <a:noFill/>
                <a:ln>
                  <a:noFill/>
                </a:ln>
                <a:effectLst/>
              </c:spPr>
              <c:txPr>
                <a:bodyPr rot="0" vert="horz"/>
                <a:lstStyle/>
                <a:p>
                  <a:pPr algn="l">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FA6-47D1-BD19-BBB52407D4D5}"/>
                </c:ext>
              </c:extLst>
            </c:dLbl>
            <c:dLbl>
              <c:idx val="2"/>
              <c:spPr>
                <a:noFill/>
                <a:ln>
                  <a:noFill/>
                </a:ln>
                <a:effectLst/>
              </c:spPr>
              <c:txPr>
                <a:bodyPr rot="0" vert="horz"/>
                <a:lstStyle/>
                <a:p>
                  <a:pPr algn="l">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FA6-47D1-BD19-BBB52407D4D5}"/>
                </c:ext>
              </c:extLst>
            </c:dLbl>
            <c:spPr>
              <a:noFill/>
              <a:ln>
                <a:noFill/>
              </a:ln>
              <a:effectLst/>
            </c:spPr>
            <c:txPr>
              <a:bodyPr rot="0" vert="horz"/>
              <a:lstStyle/>
              <a:p>
                <a:pP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DrawDemo!$V$24:$V$28</c:f>
              <c:strCache>
                <c:ptCount val="5"/>
                <c:pt idx="0">
                  <c:v>African-American/Black</c:v>
                </c:pt>
                <c:pt idx="1">
                  <c:v>Other</c:v>
                </c:pt>
                <c:pt idx="2">
                  <c:v>Asian</c:v>
                </c:pt>
                <c:pt idx="3">
                  <c:v>Hispanic/Latino</c:v>
                </c:pt>
                <c:pt idx="4">
                  <c:v>Caucasian/White</c:v>
                </c:pt>
              </c:strCache>
            </c:strRef>
          </c:cat>
          <c:val>
            <c:numRef>
              <c:f>DrawDemo!$W$24:$W$28</c:f>
              <c:numCache>
                <c:formatCode>0%</c:formatCode>
                <c:ptCount val="5"/>
                <c:pt idx="0">
                  <c:v>0.05</c:v>
                </c:pt>
                <c:pt idx="1">
                  <c:v>5.04E-2</c:v>
                </c:pt>
                <c:pt idx="2">
                  <c:v>7.9699999999999993E-2</c:v>
                </c:pt>
                <c:pt idx="3">
                  <c:v>0.26140000000000002</c:v>
                </c:pt>
                <c:pt idx="4">
                  <c:v>0.55840000000000001</c:v>
                </c:pt>
              </c:numCache>
            </c:numRef>
          </c:val>
          <c:extLst>
            <c:ext xmlns:c16="http://schemas.microsoft.com/office/drawing/2014/chart" uri="{C3380CC4-5D6E-409C-BE32-E72D297353CC}">
              <c16:uniqueId val="{00000005-9FA6-47D1-BD19-BBB52407D4D5}"/>
            </c:ext>
          </c:extLst>
        </c:ser>
        <c:dLbls>
          <c:showLegendKey val="0"/>
          <c:showVal val="0"/>
          <c:showCatName val="0"/>
          <c:showSerName val="0"/>
          <c:showPercent val="0"/>
          <c:showBubbleSize val="0"/>
        </c:dLbls>
        <c:gapWidth val="10"/>
        <c:axId val="487748287"/>
        <c:axId val="482576239"/>
      </c:barChart>
      <c:catAx>
        <c:axId val="487748287"/>
        <c:scaling>
          <c:orientation val="minMax"/>
        </c:scaling>
        <c:delete val="0"/>
        <c:axPos val="l"/>
        <c:numFmt formatCode="General" sourceLinked="1"/>
        <c:majorTickMark val="out"/>
        <c:minorTickMark val="none"/>
        <c:tickLblPos val="nextTo"/>
        <c:spPr>
          <a:ln>
            <a:noFill/>
          </a:ln>
        </c:spPr>
        <c:crossAx val="482576239"/>
        <c:crosses val="autoZero"/>
        <c:auto val="1"/>
        <c:lblAlgn val="l"/>
        <c:lblOffset val="100"/>
        <c:noMultiLvlLbl val="0"/>
      </c:catAx>
      <c:valAx>
        <c:axId val="482576239"/>
        <c:scaling>
          <c:orientation val="minMax"/>
        </c:scaling>
        <c:delete val="1"/>
        <c:axPos val="b"/>
        <c:numFmt formatCode="0%" sourceLinked="1"/>
        <c:majorTickMark val="out"/>
        <c:minorTickMark val="none"/>
        <c:tickLblPos val="nextTo"/>
        <c:crossAx val="487748287"/>
        <c:crosses val="autoZero"/>
        <c:crossBetween val="between"/>
      </c:valAx>
      <c:spPr>
        <a:noFill/>
        <a:ln>
          <a:noFill/>
        </a:ln>
        <a:effectLst/>
      </c:spPr>
    </c:plotArea>
    <c:plotVisOnly val="1"/>
    <c:dispBlanksAs val="gap"/>
    <c:showDLblsOverMax val="0"/>
  </c:chart>
  <c:spPr>
    <a:noFill/>
    <a:ln>
      <a:noFill/>
    </a:ln>
    <a:effectLst/>
  </c:spPr>
  <c:txPr>
    <a:bodyPr/>
    <a:lstStyle/>
    <a:p>
      <a:pPr>
        <a:defRPr sz="11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73313888131043E-2"/>
          <c:y val="0"/>
          <c:w val="0.85882654720515961"/>
          <c:h val="1"/>
        </c:manualLayout>
      </c:layout>
      <c:barChart>
        <c:barDir val="bar"/>
        <c:grouping val="clustered"/>
        <c:varyColors val="0"/>
        <c:ser>
          <c:idx val="0"/>
          <c:order val="0"/>
          <c:spPr>
            <a:solidFill>
              <a:srgbClr val="00B050"/>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84A2-42A7-9ABB-2BB38D61E86E}"/>
              </c:ext>
            </c:extLst>
          </c:dPt>
          <c:dPt>
            <c:idx val="1"/>
            <c:invertIfNegative val="0"/>
            <c:bubble3D val="0"/>
            <c:extLst>
              <c:ext xmlns:c16="http://schemas.microsoft.com/office/drawing/2014/chart" uri="{C3380CC4-5D6E-409C-BE32-E72D297353CC}">
                <c16:uniqueId val="{00000003-84A2-42A7-9ABB-2BB38D61E86E}"/>
              </c:ext>
            </c:extLst>
          </c:dPt>
          <c:dPt>
            <c:idx val="2"/>
            <c:invertIfNegative val="0"/>
            <c:bubble3D val="0"/>
            <c:spPr>
              <a:solidFill>
                <a:srgbClr val="FF0000"/>
              </a:solidFill>
              <a:ln>
                <a:noFill/>
              </a:ln>
              <a:effectLst/>
            </c:spPr>
            <c:extLst>
              <c:ext xmlns:c16="http://schemas.microsoft.com/office/drawing/2014/chart" uri="{C3380CC4-5D6E-409C-BE32-E72D297353CC}">
                <c16:uniqueId val="{00000005-84A2-42A7-9ABB-2BB38D61E86E}"/>
              </c:ext>
            </c:extLst>
          </c:dPt>
          <c:dPt>
            <c:idx val="3"/>
            <c:invertIfNegative val="0"/>
            <c:bubble3D val="0"/>
            <c:extLst>
              <c:ext xmlns:c16="http://schemas.microsoft.com/office/drawing/2014/chart" uri="{C3380CC4-5D6E-409C-BE32-E72D297353CC}">
                <c16:uniqueId val="{00000007-84A2-42A7-9ABB-2BB38D61E86E}"/>
              </c:ext>
            </c:extLst>
          </c:dPt>
          <c:dPt>
            <c:idx val="4"/>
            <c:invertIfNegative val="0"/>
            <c:bubble3D val="0"/>
            <c:extLst>
              <c:ext xmlns:c16="http://schemas.microsoft.com/office/drawing/2014/chart" uri="{C3380CC4-5D6E-409C-BE32-E72D297353CC}">
                <c16:uniqueId val="{00000009-84A2-42A7-9ABB-2BB38D61E86E}"/>
              </c:ext>
            </c:extLst>
          </c:dPt>
          <c:dPt>
            <c:idx val="5"/>
            <c:invertIfNegative val="0"/>
            <c:bubble3D val="0"/>
            <c:extLst>
              <c:ext xmlns:c16="http://schemas.microsoft.com/office/drawing/2014/chart" uri="{C3380CC4-5D6E-409C-BE32-E72D297353CC}">
                <c16:uniqueId val="{0000000B-84A2-42A7-9ABB-2BB38D61E86E}"/>
              </c:ext>
            </c:extLst>
          </c:dPt>
          <c:dPt>
            <c:idx val="6"/>
            <c:invertIfNegative val="0"/>
            <c:bubble3D val="0"/>
            <c:extLst>
              <c:ext xmlns:c16="http://schemas.microsoft.com/office/drawing/2014/chart" uri="{C3380CC4-5D6E-409C-BE32-E72D297353CC}">
                <c16:uniqueId val="{0000000D-84A2-42A7-9ABB-2BB38D61E86E}"/>
              </c:ext>
            </c:extLst>
          </c:dPt>
          <c:dPt>
            <c:idx val="7"/>
            <c:invertIfNegative val="0"/>
            <c:bubble3D val="0"/>
            <c:spPr>
              <a:solidFill>
                <a:srgbClr val="FF0000"/>
              </a:solidFill>
              <a:ln>
                <a:noFill/>
              </a:ln>
              <a:effectLst/>
            </c:spPr>
            <c:extLst>
              <c:ext xmlns:c16="http://schemas.microsoft.com/office/drawing/2014/chart" uri="{C3380CC4-5D6E-409C-BE32-E72D297353CC}">
                <c16:uniqueId val="{0000000F-84A2-42A7-9ABB-2BB38D61E86E}"/>
              </c:ext>
            </c:extLst>
          </c:dPt>
          <c:dPt>
            <c:idx val="8"/>
            <c:invertIfNegative val="0"/>
            <c:bubble3D val="0"/>
            <c:spPr>
              <a:solidFill>
                <a:srgbClr val="FF0000"/>
              </a:solidFill>
              <a:ln>
                <a:noFill/>
              </a:ln>
              <a:effectLst/>
            </c:spPr>
            <c:extLst>
              <c:ext xmlns:c16="http://schemas.microsoft.com/office/drawing/2014/chart" uri="{C3380CC4-5D6E-409C-BE32-E72D297353CC}">
                <c16:uniqueId val="{00000011-84A2-42A7-9ABB-2BB38D61E86E}"/>
              </c:ext>
            </c:extLst>
          </c:dPt>
          <c:dPt>
            <c:idx val="9"/>
            <c:invertIfNegative val="0"/>
            <c:bubble3D val="0"/>
            <c:spPr>
              <a:solidFill>
                <a:srgbClr val="00B050"/>
              </a:solidFill>
              <a:ln>
                <a:noFill/>
              </a:ln>
              <a:effectLst/>
            </c:spPr>
            <c:extLst>
              <c:ext xmlns:c16="http://schemas.microsoft.com/office/drawing/2014/chart" uri="{C3380CC4-5D6E-409C-BE32-E72D297353CC}">
                <c16:uniqueId val="{00000013-84A2-42A7-9ABB-2BB38D61E86E}"/>
              </c:ext>
            </c:extLst>
          </c:dPt>
          <c:dPt>
            <c:idx val="10"/>
            <c:invertIfNegative val="0"/>
            <c:bubble3D val="0"/>
            <c:extLst>
              <c:ext xmlns:c16="http://schemas.microsoft.com/office/drawing/2014/chart" uri="{C3380CC4-5D6E-409C-BE32-E72D297353CC}">
                <c16:uniqueId val="{00000015-84A2-42A7-9ABB-2BB38D61E86E}"/>
              </c:ext>
            </c:extLst>
          </c:dPt>
          <c:dPt>
            <c:idx val="11"/>
            <c:invertIfNegative val="0"/>
            <c:bubble3D val="0"/>
            <c:extLst>
              <c:ext xmlns:c16="http://schemas.microsoft.com/office/drawing/2014/chart" uri="{C3380CC4-5D6E-409C-BE32-E72D297353CC}">
                <c16:uniqueId val="{00000017-84A2-42A7-9ABB-2BB38D61E86E}"/>
              </c:ext>
            </c:extLst>
          </c:dPt>
          <c:dPt>
            <c:idx val="12"/>
            <c:invertIfNegative val="0"/>
            <c:bubble3D val="0"/>
            <c:extLst>
              <c:ext xmlns:c16="http://schemas.microsoft.com/office/drawing/2014/chart" uri="{C3380CC4-5D6E-409C-BE32-E72D297353CC}">
                <c16:uniqueId val="{00000019-84A2-42A7-9ABB-2BB38D61E86E}"/>
              </c:ext>
            </c:extLst>
          </c:dPt>
          <c:dPt>
            <c:idx val="13"/>
            <c:invertIfNegative val="0"/>
            <c:bubble3D val="0"/>
            <c:spPr>
              <a:solidFill>
                <a:srgbClr val="FF0000"/>
              </a:solidFill>
              <a:ln>
                <a:noFill/>
              </a:ln>
              <a:effectLst/>
            </c:spPr>
            <c:extLst>
              <c:ext xmlns:c16="http://schemas.microsoft.com/office/drawing/2014/chart" uri="{C3380CC4-5D6E-409C-BE32-E72D297353CC}">
                <c16:uniqueId val="{0000001B-84A2-42A7-9ABB-2BB38D61E86E}"/>
              </c:ext>
            </c:extLst>
          </c:dPt>
          <c:dPt>
            <c:idx val="14"/>
            <c:invertIfNegative val="0"/>
            <c:bubble3D val="0"/>
            <c:spPr>
              <a:solidFill>
                <a:srgbClr val="FF0000"/>
              </a:solidFill>
              <a:ln>
                <a:noFill/>
              </a:ln>
              <a:effectLst/>
            </c:spPr>
            <c:extLst>
              <c:ext xmlns:c16="http://schemas.microsoft.com/office/drawing/2014/chart" uri="{C3380CC4-5D6E-409C-BE32-E72D297353CC}">
                <c16:uniqueId val="{0000001D-84A2-42A7-9ABB-2BB38D61E86E}"/>
              </c:ext>
            </c:extLst>
          </c:dPt>
          <c:dPt>
            <c:idx val="15"/>
            <c:invertIfNegative val="0"/>
            <c:bubble3D val="0"/>
            <c:spPr>
              <a:solidFill>
                <a:srgbClr val="FF0000"/>
              </a:solidFill>
              <a:ln>
                <a:noFill/>
              </a:ln>
              <a:effectLst/>
            </c:spPr>
            <c:extLst>
              <c:ext xmlns:c16="http://schemas.microsoft.com/office/drawing/2014/chart" uri="{C3380CC4-5D6E-409C-BE32-E72D297353CC}">
                <c16:uniqueId val="{0000001F-84A2-42A7-9ABB-2BB38D61E86E}"/>
              </c:ext>
            </c:extLst>
          </c:dPt>
          <c:dPt>
            <c:idx val="16"/>
            <c:invertIfNegative val="0"/>
            <c:bubble3D val="0"/>
            <c:extLst>
              <c:ext xmlns:c16="http://schemas.microsoft.com/office/drawing/2014/chart" uri="{C3380CC4-5D6E-409C-BE32-E72D297353CC}">
                <c16:uniqueId val="{00000021-84A2-42A7-9ABB-2BB38D61E86E}"/>
              </c:ext>
            </c:extLst>
          </c:dPt>
          <c:dPt>
            <c:idx val="17"/>
            <c:invertIfNegative val="0"/>
            <c:bubble3D val="0"/>
            <c:extLst>
              <c:ext xmlns:c16="http://schemas.microsoft.com/office/drawing/2014/chart" uri="{C3380CC4-5D6E-409C-BE32-E72D297353CC}">
                <c16:uniqueId val="{00000023-84A2-42A7-9ABB-2BB38D61E86E}"/>
              </c:ext>
            </c:extLst>
          </c:dPt>
          <c:dPt>
            <c:idx val="18"/>
            <c:invertIfNegative val="0"/>
            <c:bubble3D val="0"/>
            <c:extLst>
              <c:ext xmlns:c16="http://schemas.microsoft.com/office/drawing/2014/chart" uri="{C3380CC4-5D6E-409C-BE32-E72D297353CC}">
                <c16:uniqueId val="{00000025-84A2-42A7-9ABB-2BB38D61E86E}"/>
              </c:ext>
            </c:extLst>
          </c:dPt>
          <c:dPt>
            <c:idx val="19"/>
            <c:invertIfNegative val="0"/>
            <c:bubble3D val="0"/>
            <c:extLst>
              <c:ext xmlns:c16="http://schemas.microsoft.com/office/drawing/2014/chart" uri="{C3380CC4-5D6E-409C-BE32-E72D297353CC}">
                <c16:uniqueId val="{00000027-84A2-42A7-9ABB-2BB38D61E86E}"/>
              </c:ext>
            </c:extLst>
          </c:dPt>
          <c:dPt>
            <c:idx val="20"/>
            <c:invertIfNegative val="0"/>
            <c:bubble3D val="0"/>
            <c:extLst>
              <c:ext xmlns:c16="http://schemas.microsoft.com/office/drawing/2014/chart" uri="{C3380CC4-5D6E-409C-BE32-E72D297353CC}">
                <c16:uniqueId val="{00000029-84A2-42A7-9ABB-2BB38D61E86E}"/>
              </c:ext>
            </c:extLst>
          </c:dPt>
          <c:dPt>
            <c:idx val="21"/>
            <c:invertIfNegative val="0"/>
            <c:bubble3D val="0"/>
            <c:spPr>
              <a:solidFill>
                <a:srgbClr val="FF0000"/>
              </a:solidFill>
              <a:ln>
                <a:noFill/>
              </a:ln>
              <a:effectLst/>
            </c:spPr>
            <c:extLst>
              <c:ext xmlns:c16="http://schemas.microsoft.com/office/drawing/2014/chart" uri="{C3380CC4-5D6E-409C-BE32-E72D297353CC}">
                <c16:uniqueId val="{0000002B-84A2-42A7-9ABB-2BB38D61E86E}"/>
              </c:ext>
            </c:extLst>
          </c:dPt>
          <c:dPt>
            <c:idx val="22"/>
            <c:invertIfNegative val="0"/>
            <c:bubble3D val="0"/>
            <c:spPr>
              <a:solidFill>
                <a:srgbClr val="FF0000"/>
              </a:solidFill>
              <a:ln>
                <a:noFill/>
              </a:ln>
              <a:effectLst/>
            </c:spPr>
            <c:extLst>
              <c:ext xmlns:c16="http://schemas.microsoft.com/office/drawing/2014/chart" uri="{C3380CC4-5D6E-409C-BE32-E72D297353CC}">
                <c16:uniqueId val="{0000002D-84A2-42A7-9ABB-2BB38D61E86E}"/>
              </c:ext>
            </c:extLst>
          </c:dPt>
          <c:dPt>
            <c:idx val="23"/>
            <c:invertIfNegative val="0"/>
            <c:bubble3D val="0"/>
            <c:extLst>
              <c:ext xmlns:c16="http://schemas.microsoft.com/office/drawing/2014/chart" uri="{C3380CC4-5D6E-409C-BE32-E72D297353CC}">
                <c16:uniqueId val="{0000002F-84A2-42A7-9ABB-2BB38D61E86E}"/>
              </c:ext>
            </c:extLst>
          </c:dPt>
          <c:dPt>
            <c:idx val="24"/>
            <c:invertIfNegative val="0"/>
            <c:bubble3D val="0"/>
            <c:spPr>
              <a:solidFill>
                <a:srgbClr val="FF0000"/>
              </a:solidFill>
              <a:ln>
                <a:noFill/>
              </a:ln>
              <a:effectLst/>
            </c:spPr>
            <c:extLst>
              <c:ext xmlns:c16="http://schemas.microsoft.com/office/drawing/2014/chart" uri="{C3380CC4-5D6E-409C-BE32-E72D297353CC}">
                <c16:uniqueId val="{00000031-84A2-42A7-9ABB-2BB38D61E86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MileageDemo!$Q$4:$Q$28</c:f>
              <c:numCache>
                <c:formatCode>0</c:formatCode>
                <c:ptCount val="25"/>
                <c:pt idx="0">
                  <c:v>200</c:v>
                </c:pt>
                <c:pt idx="1">
                  <c:v>142.85714285714286</c:v>
                </c:pt>
                <c:pt idx="2">
                  <c:v>73.521126760563376</c:v>
                </c:pt>
                <c:pt idx="3">
                  <c:v>121.95121951219512</c:v>
                </c:pt>
                <c:pt idx="4">
                  <c:v>106.48854961832062</c:v>
                </c:pt>
                <c:pt idx="5">
                  <c:v>107.14285714285714</c:v>
                </c:pt>
                <c:pt idx="6">
                  <c:v>108.73493975903614</c:v>
                </c:pt>
                <c:pt idx="7">
                  <c:v>93.965517241379303</c:v>
                </c:pt>
                <c:pt idx="8">
                  <c:v>88.28451882845188</c:v>
                </c:pt>
                <c:pt idx="9">
                  <c:v>167.08860759493675</c:v>
                </c:pt>
                <c:pt idx="10">
                  <c:v>117.79781080520138</c:v>
                </c:pt>
                <c:pt idx="11">
                  <c:v>160.17699115044246</c:v>
                </c:pt>
                <c:pt idx="12">
                  <c:v>121.02272727272727</c:v>
                </c:pt>
                <c:pt idx="13">
                  <c:v>92.857142857142861</c:v>
                </c:pt>
                <c:pt idx="14">
                  <c:v>75.151515151515142</c:v>
                </c:pt>
                <c:pt idx="15">
                  <c:v>59.934853420195445</c:v>
                </c:pt>
                <c:pt idx="16">
                  <c:v>105.8411214953271</c:v>
                </c:pt>
                <c:pt idx="17">
                  <c:v>122.90076335877862</c:v>
                </c:pt>
                <c:pt idx="18">
                  <c:v>114.70588235294117</c:v>
                </c:pt>
                <c:pt idx="19">
                  <c:v>116.23376623376622</c:v>
                </c:pt>
                <c:pt idx="20">
                  <c:v>104.14507772020724</c:v>
                </c:pt>
                <c:pt idx="21">
                  <c:v>85.046728971962608</c:v>
                </c:pt>
                <c:pt idx="22">
                  <c:v>70.348837209302332</c:v>
                </c:pt>
              </c:numCache>
            </c:numRef>
          </c:val>
          <c:extLst>
            <c:ext xmlns:c16="http://schemas.microsoft.com/office/drawing/2014/chart" uri="{C3380CC4-5D6E-409C-BE32-E72D297353CC}">
              <c16:uniqueId val="{00000032-84A2-42A7-9ABB-2BB38D61E86E}"/>
            </c:ext>
          </c:extLst>
        </c:ser>
        <c:dLbls>
          <c:showLegendKey val="0"/>
          <c:showVal val="0"/>
          <c:showCatName val="0"/>
          <c:showSerName val="0"/>
          <c:showPercent val="0"/>
          <c:showBubbleSize val="0"/>
        </c:dLbls>
        <c:gapWidth val="182"/>
        <c:axId val="2032768144"/>
        <c:axId val="2138993600"/>
      </c:barChart>
      <c:catAx>
        <c:axId val="2032768144"/>
        <c:scaling>
          <c:orientation val="minMax"/>
        </c:scaling>
        <c:delete val="1"/>
        <c:axPos val="l"/>
        <c:majorTickMark val="none"/>
        <c:minorTickMark val="none"/>
        <c:tickLblPos val="nextTo"/>
        <c:crossAx val="2138993600"/>
        <c:crosses val="autoZero"/>
        <c:auto val="1"/>
        <c:lblAlgn val="ctr"/>
        <c:lblOffset val="100"/>
        <c:noMultiLvlLbl val="0"/>
      </c:catAx>
      <c:valAx>
        <c:axId val="2138993600"/>
        <c:scaling>
          <c:orientation val="minMax"/>
          <c:max val="300"/>
          <c:min val="0"/>
        </c:scaling>
        <c:delete val="1"/>
        <c:axPos val="b"/>
        <c:numFmt formatCode="0" sourceLinked="1"/>
        <c:majorTickMark val="out"/>
        <c:minorTickMark val="none"/>
        <c:tickLblPos val="nextTo"/>
        <c:crossAx val="2032768144"/>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789251946423127E-2"/>
          <c:y val="3.0054644808743168E-2"/>
          <c:w val="0.93082567804024485"/>
          <c:h val="0.77407438361888858"/>
        </c:manualLayout>
      </c:layout>
      <c:barChart>
        <c:barDir val="col"/>
        <c:grouping val="percentStacked"/>
        <c:varyColors val="0"/>
        <c:ser>
          <c:idx val="0"/>
          <c:order val="0"/>
          <c:tx>
            <c:strRef>
              <c:f>DistanceTraveled!$B$2</c:f>
              <c:strCache>
                <c:ptCount val="1"/>
                <c:pt idx="0">
                  <c:v>Less than 5 miles</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DistanceTraveled!$A$3:$A$13</c:f>
              <c:strCache>
                <c:ptCount val="10"/>
                <c:pt idx="0">
                  <c:v>Lady Bird Johnson Wildflower Center  - Austin, TX, 78739</c:v>
                </c:pt>
                <c:pt idx="1">
                  <c:v>Blanton Museum of Art - Austin, TX, 78712</c:v>
                </c:pt>
                <c:pt idx="2">
                  <c:v>Dallas Arboretum and Botanical Garden - Dallas, TX 75218</c:v>
                </c:pt>
                <c:pt idx="3">
                  <c:v>Houston Arboretum and Nature Center - Houston, TX 77007</c:v>
                </c:pt>
                <c:pt idx="4">
                  <c:v>Lyndon Baines Johnson Library and Museum - Austin, TX 78712</c:v>
                </c:pt>
                <c:pt idx="5">
                  <c:v>Pease Park - Austin, TX 78703</c:v>
                </c:pt>
                <c:pt idx="6">
                  <c:v>San Antonio Botanical Garden - San Antonio, TX 78209</c:v>
                </c:pt>
                <c:pt idx="7">
                  <c:v>Texas Science &amp; History Museum  - Austin, TX 78705</c:v>
                </c:pt>
                <c:pt idx="8">
                  <c:v>Umlauf Sculpture Garden and Museum - Austin, TX 78704</c:v>
                </c:pt>
                <c:pt idx="9">
                  <c:v>Zilker Botanical Garden - Austin, TX 78746</c:v>
                </c:pt>
              </c:strCache>
              <c:extLst/>
            </c:strRef>
          </c:cat>
          <c:val>
            <c:numRef>
              <c:f>DistanceTraveled!$B$3:$B$13</c:f>
              <c:numCache>
                <c:formatCode>0.0%</c:formatCode>
                <c:ptCount val="10"/>
                <c:pt idx="0">
                  <c:v>5.0999999999999997E-2</c:v>
                </c:pt>
                <c:pt idx="1">
                  <c:v>0.49509999999999998</c:v>
                </c:pt>
                <c:pt idx="2">
                  <c:v>0.2273</c:v>
                </c:pt>
                <c:pt idx="3">
                  <c:v>0.25519999999999998</c:v>
                </c:pt>
                <c:pt idx="4">
                  <c:v>0.3478</c:v>
                </c:pt>
                <c:pt idx="5">
                  <c:v>0.50649999999999995</c:v>
                </c:pt>
                <c:pt idx="6">
                  <c:v>0.30480000000000002</c:v>
                </c:pt>
                <c:pt idx="7">
                  <c:v>0.5847</c:v>
                </c:pt>
                <c:pt idx="8">
                  <c:v>0.40329999999999999</c:v>
                </c:pt>
                <c:pt idx="9">
                  <c:v>0.3332</c:v>
                </c:pt>
              </c:numCache>
              <c:extLst/>
            </c:numRef>
          </c:val>
          <c:extLst>
            <c:ext xmlns:c16="http://schemas.microsoft.com/office/drawing/2014/chart" uri="{C3380CC4-5D6E-409C-BE32-E72D297353CC}">
              <c16:uniqueId val="{00000000-0ACF-46C2-BAEA-00061079FA27}"/>
            </c:ext>
          </c:extLst>
        </c:ser>
        <c:ser>
          <c:idx val="1"/>
          <c:order val="1"/>
          <c:tx>
            <c:strRef>
              <c:f>DistanceTraveled!$C$2</c:f>
              <c:strCache>
                <c:ptCount val="1"/>
                <c:pt idx="0">
                  <c:v>5 to 10 miles</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DistanceTraveled!$A$3:$A$13</c:f>
              <c:strCache>
                <c:ptCount val="10"/>
                <c:pt idx="0">
                  <c:v>Lady Bird Johnson Wildflower Center  - Austin, TX, 78739</c:v>
                </c:pt>
                <c:pt idx="1">
                  <c:v>Blanton Museum of Art - Austin, TX, 78712</c:v>
                </c:pt>
                <c:pt idx="2">
                  <c:v>Dallas Arboretum and Botanical Garden - Dallas, TX 75218</c:v>
                </c:pt>
                <c:pt idx="3">
                  <c:v>Houston Arboretum and Nature Center - Houston, TX 77007</c:v>
                </c:pt>
                <c:pt idx="4">
                  <c:v>Lyndon Baines Johnson Library and Museum - Austin, TX 78712</c:v>
                </c:pt>
                <c:pt idx="5">
                  <c:v>Pease Park - Austin, TX 78703</c:v>
                </c:pt>
                <c:pt idx="6">
                  <c:v>San Antonio Botanical Garden - San Antonio, TX 78209</c:v>
                </c:pt>
                <c:pt idx="7">
                  <c:v>Texas Science &amp; History Museum  - Austin, TX 78705</c:v>
                </c:pt>
                <c:pt idx="8">
                  <c:v>Umlauf Sculpture Garden and Museum - Austin, TX 78704</c:v>
                </c:pt>
                <c:pt idx="9">
                  <c:v>Zilker Botanical Garden - Austin, TX 78746</c:v>
                </c:pt>
              </c:strCache>
              <c:extLst/>
            </c:strRef>
          </c:cat>
          <c:val>
            <c:numRef>
              <c:f>DistanceTraveled!$C$3:$C$13</c:f>
              <c:numCache>
                <c:formatCode>0.0%</c:formatCode>
                <c:ptCount val="10"/>
                <c:pt idx="0">
                  <c:v>0.15130000000000002</c:v>
                </c:pt>
                <c:pt idx="1">
                  <c:v>5.5E-2</c:v>
                </c:pt>
                <c:pt idx="2">
                  <c:v>0.1845</c:v>
                </c:pt>
                <c:pt idx="3">
                  <c:v>0.26850000000000002</c:v>
                </c:pt>
                <c:pt idx="4">
                  <c:v>3.73E-2</c:v>
                </c:pt>
                <c:pt idx="5">
                  <c:v>7.9000000000000001E-2</c:v>
                </c:pt>
                <c:pt idx="6">
                  <c:v>0.23579999999999998</c:v>
                </c:pt>
                <c:pt idx="7">
                  <c:v>4.1500000000000002E-2</c:v>
                </c:pt>
                <c:pt idx="8">
                  <c:v>8.7799999999999989E-2</c:v>
                </c:pt>
                <c:pt idx="9">
                  <c:v>7.5199999999999989E-2</c:v>
                </c:pt>
              </c:numCache>
              <c:extLst/>
            </c:numRef>
          </c:val>
          <c:extLst>
            <c:ext xmlns:c16="http://schemas.microsoft.com/office/drawing/2014/chart" uri="{C3380CC4-5D6E-409C-BE32-E72D297353CC}">
              <c16:uniqueId val="{00000001-0ACF-46C2-BAEA-00061079FA27}"/>
            </c:ext>
          </c:extLst>
        </c:ser>
        <c:ser>
          <c:idx val="2"/>
          <c:order val="2"/>
          <c:tx>
            <c:strRef>
              <c:f>DistanceTraveled!$D$2</c:f>
              <c:strCache>
                <c:ptCount val="1"/>
                <c:pt idx="0">
                  <c:v>11 to 20 miles</c:v>
                </c:pt>
              </c:strCache>
            </c:strRef>
          </c:tx>
          <c:spPr>
            <a:solidFill>
              <a:schemeClr val="accent3"/>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DistanceTraveled!$A$3:$A$13</c:f>
              <c:strCache>
                <c:ptCount val="10"/>
                <c:pt idx="0">
                  <c:v>Lady Bird Johnson Wildflower Center  - Austin, TX, 78739</c:v>
                </c:pt>
                <c:pt idx="1">
                  <c:v>Blanton Museum of Art - Austin, TX, 78712</c:v>
                </c:pt>
                <c:pt idx="2">
                  <c:v>Dallas Arboretum and Botanical Garden - Dallas, TX 75218</c:v>
                </c:pt>
                <c:pt idx="3">
                  <c:v>Houston Arboretum and Nature Center - Houston, TX 77007</c:v>
                </c:pt>
                <c:pt idx="4">
                  <c:v>Lyndon Baines Johnson Library and Museum - Austin, TX 78712</c:v>
                </c:pt>
                <c:pt idx="5">
                  <c:v>Pease Park - Austin, TX 78703</c:v>
                </c:pt>
                <c:pt idx="6">
                  <c:v>San Antonio Botanical Garden - San Antonio, TX 78209</c:v>
                </c:pt>
                <c:pt idx="7">
                  <c:v>Texas Science &amp; History Museum  - Austin, TX 78705</c:v>
                </c:pt>
                <c:pt idx="8">
                  <c:v>Umlauf Sculpture Garden and Museum - Austin, TX 78704</c:v>
                </c:pt>
                <c:pt idx="9">
                  <c:v>Zilker Botanical Garden - Austin, TX 78746</c:v>
                </c:pt>
              </c:strCache>
              <c:extLst/>
            </c:strRef>
          </c:cat>
          <c:val>
            <c:numRef>
              <c:f>DistanceTraveled!$D$3:$D$13</c:f>
              <c:numCache>
                <c:formatCode>0.0%</c:formatCode>
                <c:ptCount val="10"/>
                <c:pt idx="0">
                  <c:v>0.23100000000000001</c:v>
                </c:pt>
                <c:pt idx="1">
                  <c:v>5.5099999999999996E-2</c:v>
                </c:pt>
                <c:pt idx="2">
                  <c:v>0.183</c:v>
                </c:pt>
                <c:pt idx="3">
                  <c:v>0.1666</c:v>
                </c:pt>
                <c:pt idx="4">
                  <c:v>3.3000000000000002E-2</c:v>
                </c:pt>
                <c:pt idx="5">
                  <c:v>4.9500000000000002E-2</c:v>
                </c:pt>
                <c:pt idx="6">
                  <c:v>0.27350000000000002</c:v>
                </c:pt>
                <c:pt idx="7">
                  <c:v>3.8100000000000002E-2</c:v>
                </c:pt>
                <c:pt idx="8">
                  <c:v>7.2599999999999998E-2</c:v>
                </c:pt>
                <c:pt idx="9">
                  <c:v>9.74E-2</c:v>
                </c:pt>
              </c:numCache>
              <c:extLst/>
            </c:numRef>
          </c:val>
          <c:extLst>
            <c:ext xmlns:c16="http://schemas.microsoft.com/office/drawing/2014/chart" uri="{C3380CC4-5D6E-409C-BE32-E72D297353CC}">
              <c16:uniqueId val="{00000002-0ACF-46C2-BAEA-00061079FA27}"/>
            </c:ext>
          </c:extLst>
        </c:ser>
        <c:ser>
          <c:idx val="3"/>
          <c:order val="3"/>
          <c:tx>
            <c:strRef>
              <c:f>DistanceTraveled!$E$2</c:f>
              <c:strCache>
                <c:ptCount val="1"/>
                <c:pt idx="0">
                  <c:v>21 to 50 miles</c:v>
                </c:pt>
              </c:strCache>
            </c:strRef>
          </c:tx>
          <c:spPr>
            <a:solidFill>
              <a:schemeClr val="accent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DistanceTraveled!$A$3:$A$13</c:f>
              <c:strCache>
                <c:ptCount val="10"/>
                <c:pt idx="0">
                  <c:v>Lady Bird Johnson Wildflower Center  - Austin, TX, 78739</c:v>
                </c:pt>
                <c:pt idx="1">
                  <c:v>Blanton Museum of Art - Austin, TX, 78712</c:v>
                </c:pt>
                <c:pt idx="2">
                  <c:v>Dallas Arboretum and Botanical Garden - Dallas, TX 75218</c:v>
                </c:pt>
                <c:pt idx="3">
                  <c:v>Houston Arboretum and Nature Center - Houston, TX 77007</c:v>
                </c:pt>
                <c:pt idx="4">
                  <c:v>Lyndon Baines Johnson Library and Museum - Austin, TX 78712</c:v>
                </c:pt>
                <c:pt idx="5">
                  <c:v>Pease Park - Austin, TX 78703</c:v>
                </c:pt>
                <c:pt idx="6">
                  <c:v>San Antonio Botanical Garden - San Antonio, TX 78209</c:v>
                </c:pt>
                <c:pt idx="7">
                  <c:v>Texas Science &amp; History Museum  - Austin, TX 78705</c:v>
                </c:pt>
                <c:pt idx="8">
                  <c:v>Umlauf Sculpture Garden and Museum - Austin, TX 78704</c:v>
                </c:pt>
                <c:pt idx="9">
                  <c:v>Zilker Botanical Garden - Austin, TX 78746</c:v>
                </c:pt>
              </c:strCache>
              <c:extLst/>
            </c:strRef>
          </c:cat>
          <c:val>
            <c:numRef>
              <c:f>DistanceTraveled!$E$3:$E$13</c:f>
              <c:numCache>
                <c:formatCode>0.0%</c:formatCode>
                <c:ptCount val="10"/>
                <c:pt idx="0">
                  <c:v>8.7599999999999997E-2</c:v>
                </c:pt>
                <c:pt idx="1">
                  <c:v>3.8300000000000001E-2</c:v>
                </c:pt>
                <c:pt idx="2">
                  <c:v>0.21899999999999997</c:v>
                </c:pt>
                <c:pt idx="3">
                  <c:v>0.10630000000000001</c:v>
                </c:pt>
                <c:pt idx="4">
                  <c:v>5.04E-2</c:v>
                </c:pt>
                <c:pt idx="5">
                  <c:v>2.3399999999999997E-2</c:v>
                </c:pt>
                <c:pt idx="6">
                  <c:v>4.9400000000000006E-2</c:v>
                </c:pt>
                <c:pt idx="7">
                  <c:v>4.5499999999999999E-2</c:v>
                </c:pt>
                <c:pt idx="8">
                  <c:v>5.7000000000000002E-2</c:v>
                </c:pt>
                <c:pt idx="9">
                  <c:v>4.8799999999999996E-2</c:v>
                </c:pt>
              </c:numCache>
              <c:extLst/>
            </c:numRef>
          </c:val>
          <c:extLst>
            <c:ext xmlns:c16="http://schemas.microsoft.com/office/drawing/2014/chart" uri="{C3380CC4-5D6E-409C-BE32-E72D297353CC}">
              <c16:uniqueId val="{00000003-0ACF-46C2-BAEA-00061079FA27}"/>
            </c:ext>
          </c:extLst>
        </c:ser>
        <c:ser>
          <c:idx val="4"/>
          <c:order val="4"/>
          <c:tx>
            <c:strRef>
              <c:f>DistanceTraveled!$F$2</c:f>
              <c:strCache>
                <c:ptCount val="1"/>
                <c:pt idx="0">
                  <c:v>More than 50 miles</c:v>
                </c:pt>
              </c:strCache>
            </c:strRef>
          </c:tx>
          <c:spPr>
            <a:solidFill>
              <a:schemeClr val="accent5"/>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DistanceTraveled!$A$3:$A$13</c:f>
              <c:strCache>
                <c:ptCount val="10"/>
                <c:pt idx="0">
                  <c:v>Lady Bird Johnson Wildflower Center  - Austin, TX, 78739</c:v>
                </c:pt>
                <c:pt idx="1">
                  <c:v>Blanton Museum of Art - Austin, TX, 78712</c:v>
                </c:pt>
                <c:pt idx="2">
                  <c:v>Dallas Arboretum and Botanical Garden - Dallas, TX 75218</c:v>
                </c:pt>
                <c:pt idx="3">
                  <c:v>Houston Arboretum and Nature Center - Houston, TX 77007</c:v>
                </c:pt>
                <c:pt idx="4">
                  <c:v>Lyndon Baines Johnson Library and Museum - Austin, TX 78712</c:v>
                </c:pt>
                <c:pt idx="5">
                  <c:v>Pease Park - Austin, TX 78703</c:v>
                </c:pt>
                <c:pt idx="6">
                  <c:v>San Antonio Botanical Garden - San Antonio, TX 78209</c:v>
                </c:pt>
                <c:pt idx="7">
                  <c:v>Texas Science &amp; History Museum  - Austin, TX 78705</c:v>
                </c:pt>
                <c:pt idx="8">
                  <c:v>Umlauf Sculpture Garden and Museum - Austin, TX 78704</c:v>
                </c:pt>
                <c:pt idx="9">
                  <c:v>Zilker Botanical Garden - Austin, TX 78746</c:v>
                </c:pt>
              </c:strCache>
              <c:extLst/>
            </c:strRef>
          </c:cat>
          <c:val>
            <c:numRef>
              <c:f>DistanceTraveled!$F$3:$F$13</c:f>
              <c:numCache>
                <c:formatCode>0.0%</c:formatCode>
                <c:ptCount val="10"/>
                <c:pt idx="0">
                  <c:v>0.47889999999999999</c:v>
                </c:pt>
                <c:pt idx="1">
                  <c:v>0.3569</c:v>
                </c:pt>
                <c:pt idx="2">
                  <c:v>0.1862</c:v>
                </c:pt>
                <c:pt idx="3">
                  <c:v>0.20319999999999999</c:v>
                </c:pt>
                <c:pt idx="4">
                  <c:v>0.53180000000000005</c:v>
                </c:pt>
                <c:pt idx="5">
                  <c:v>0.34139999999999998</c:v>
                </c:pt>
                <c:pt idx="6">
                  <c:v>0.13650000000000001</c:v>
                </c:pt>
                <c:pt idx="7">
                  <c:v>0.28999999999999998</c:v>
                </c:pt>
                <c:pt idx="8">
                  <c:v>0.37939999999999996</c:v>
                </c:pt>
                <c:pt idx="9">
                  <c:v>0.4456</c:v>
                </c:pt>
              </c:numCache>
              <c:extLst/>
            </c:numRef>
          </c:val>
          <c:extLst>
            <c:ext xmlns:c16="http://schemas.microsoft.com/office/drawing/2014/chart" uri="{C3380CC4-5D6E-409C-BE32-E72D297353CC}">
              <c16:uniqueId val="{00000001-4796-4B07-A485-7CA281A3DAF1}"/>
            </c:ext>
          </c:extLst>
        </c:ser>
        <c:dLbls>
          <c:showLegendKey val="0"/>
          <c:showVal val="0"/>
          <c:showCatName val="0"/>
          <c:showSerName val="0"/>
          <c:showPercent val="0"/>
          <c:showBubbleSize val="0"/>
        </c:dLbls>
        <c:gapWidth val="100"/>
        <c:overlap val="100"/>
        <c:axId val="260003504"/>
        <c:axId val="63066240"/>
      </c:barChart>
      <c:catAx>
        <c:axId val="260003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2">
                    <a:lumMod val="10000"/>
                  </a:schemeClr>
                </a:solidFill>
                <a:latin typeface="+mn-lt"/>
                <a:ea typeface="+mn-ea"/>
                <a:cs typeface="+mn-cs"/>
              </a:defRPr>
            </a:pPr>
            <a:endParaRPr lang="en-US"/>
          </a:p>
        </c:txPr>
        <c:crossAx val="63066240"/>
        <c:crosses val="autoZero"/>
        <c:auto val="1"/>
        <c:lblAlgn val="ctr"/>
        <c:lblOffset val="100"/>
        <c:noMultiLvlLbl val="0"/>
      </c:catAx>
      <c:valAx>
        <c:axId val="630662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60003504"/>
        <c:crosses val="autoZero"/>
        <c:crossBetween val="between"/>
        <c:majorUnit val="0.2"/>
      </c:valAx>
      <c:spPr>
        <a:noFill/>
        <a:ln>
          <a:noFill/>
        </a:ln>
        <a:effectLst/>
      </c:spPr>
    </c:plotArea>
    <c:legend>
      <c:legendPos val="b"/>
      <c:layout>
        <c:manualLayout>
          <c:xMode val="edge"/>
          <c:yMode val="edge"/>
          <c:x val="0.29502468659948972"/>
          <c:y val="0.94253262491791523"/>
          <c:w val="0.50434465796670525"/>
          <c:h val="5.062097785206853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575450126758919"/>
          <c:y val="3.1205569200080861E-2"/>
          <c:w val="0.50424549873241087"/>
          <c:h val="0.93758886159983823"/>
        </c:manualLayout>
      </c:layout>
      <c:barChart>
        <c:barDir val="bar"/>
        <c:grouping val="clustered"/>
        <c:varyColors val="0"/>
        <c:ser>
          <c:idx val="0"/>
          <c:order val="0"/>
          <c:spPr>
            <a:solidFill>
              <a:schemeClr val="tx1"/>
            </a:solidFill>
            <a:ln>
              <a:noFill/>
            </a:ln>
            <a:effectLst/>
          </c:spPr>
          <c:invertIfNegative val="0"/>
          <c:dPt>
            <c:idx val="10"/>
            <c:invertIfNegative val="0"/>
            <c:bubble3D val="0"/>
            <c:extLst>
              <c:ext xmlns:c16="http://schemas.microsoft.com/office/drawing/2014/chart" uri="{C3380CC4-5D6E-409C-BE32-E72D297353CC}">
                <c16:uniqueId val="{00000001-642B-460C-82BC-4D02400EC45B}"/>
              </c:ext>
            </c:extLst>
          </c:dPt>
          <c:dLbls>
            <c:dLbl>
              <c:idx val="1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42B-460C-82BC-4D02400EC45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lumMod val="7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Frequency!$J$22:$J$31</c:f>
              <c:strCache>
                <c:ptCount val="10"/>
                <c:pt idx="0">
                  <c:v>Zilker Botanical Garden - Austin, TX 78746</c:v>
                </c:pt>
                <c:pt idx="1">
                  <c:v>Umlauf Sculpture Garden and Museum - Austin, TX 78704</c:v>
                </c:pt>
                <c:pt idx="2">
                  <c:v>Texas Science &amp; History Museum  - Austin, TX 78705</c:v>
                </c:pt>
                <c:pt idx="3">
                  <c:v>San Antonio Botanical Garden - San Antonio, TX 78209</c:v>
                </c:pt>
                <c:pt idx="4">
                  <c:v>Pease Park - Austin, TX 78703</c:v>
                </c:pt>
                <c:pt idx="5">
                  <c:v>Lyndon Baines Johnson Library and Museum - Austin, TX 78712</c:v>
                </c:pt>
                <c:pt idx="6">
                  <c:v>Houston Arboretum and Nature Center - Houston, TX 77007</c:v>
                </c:pt>
                <c:pt idx="7">
                  <c:v>Dallas Arboretum and Botanical Garden - Dallas, TX 75218</c:v>
                </c:pt>
                <c:pt idx="8">
                  <c:v>Blanton Museum of Art - Austin, TX, 78712</c:v>
                </c:pt>
                <c:pt idx="9">
                  <c:v>Lady Bird Johnson Wildflower Center  - Austin, TX, 78739</c:v>
                </c:pt>
              </c:strCache>
            </c:strRef>
          </c:cat>
          <c:val>
            <c:numRef>
              <c:f>Frequency!$K$22:$K$31</c:f>
              <c:numCache>
                <c:formatCode>0.0</c:formatCode>
                <c:ptCount val="10"/>
                <c:pt idx="0">
                  <c:v>1.2</c:v>
                </c:pt>
                <c:pt idx="1">
                  <c:v>1.3</c:v>
                </c:pt>
                <c:pt idx="2">
                  <c:v>1.3</c:v>
                </c:pt>
                <c:pt idx="3">
                  <c:v>1.5</c:v>
                </c:pt>
                <c:pt idx="4">
                  <c:v>1.3</c:v>
                </c:pt>
                <c:pt idx="5">
                  <c:v>1.3</c:v>
                </c:pt>
                <c:pt idx="6">
                  <c:v>1.4</c:v>
                </c:pt>
                <c:pt idx="7">
                  <c:v>1.4</c:v>
                </c:pt>
                <c:pt idx="8">
                  <c:v>1.2</c:v>
                </c:pt>
                <c:pt idx="9">
                  <c:v>1.4</c:v>
                </c:pt>
              </c:numCache>
            </c:numRef>
          </c:val>
          <c:extLst>
            <c:ext xmlns:c16="http://schemas.microsoft.com/office/drawing/2014/chart" uri="{C3380CC4-5D6E-409C-BE32-E72D297353CC}">
              <c16:uniqueId val="{00000000-38B6-428C-8FB8-AC8CA08C3898}"/>
            </c:ext>
          </c:extLst>
        </c:ser>
        <c:dLbls>
          <c:showLegendKey val="0"/>
          <c:showVal val="0"/>
          <c:showCatName val="0"/>
          <c:showSerName val="0"/>
          <c:showPercent val="0"/>
          <c:showBubbleSize val="0"/>
        </c:dLbls>
        <c:gapWidth val="219"/>
        <c:axId val="811314688"/>
        <c:axId val="930029840"/>
      </c:barChart>
      <c:catAx>
        <c:axId val="81131468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10000"/>
                  </a:schemeClr>
                </a:solidFill>
                <a:latin typeface="+mn-lt"/>
                <a:ea typeface="+mn-ea"/>
                <a:cs typeface="+mn-cs"/>
              </a:defRPr>
            </a:pPr>
            <a:endParaRPr lang="en-US"/>
          </a:p>
        </c:txPr>
        <c:crossAx val="930029840"/>
        <c:crosses val="autoZero"/>
        <c:auto val="1"/>
        <c:lblAlgn val="ctr"/>
        <c:lblOffset val="100"/>
        <c:noMultiLvlLbl val="0"/>
      </c:catAx>
      <c:valAx>
        <c:axId val="930029840"/>
        <c:scaling>
          <c:orientation val="minMax"/>
          <c:min val="0"/>
        </c:scaling>
        <c:delete val="1"/>
        <c:axPos val="b"/>
        <c:numFmt formatCode="0.0" sourceLinked="1"/>
        <c:majorTickMark val="out"/>
        <c:minorTickMark val="none"/>
        <c:tickLblPos val="nextTo"/>
        <c:crossAx val="81131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575441090696998"/>
          <c:y val="3.1161639909740545E-2"/>
          <c:w val="0.50424558909303008"/>
          <c:h val="0.93767672018051895"/>
        </c:manualLayout>
      </c:layout>
      <c:barChart>
        <c:barDir val="bar"/>
        <c:grouping val="clustered"/>
        <c:varyColors val="0"/>
        <c:ser>
          <c:idx val="0"/>
          <c:order val="0"/>
          <c:spPr>
            <a:solidFill>
              <a:schemeClr val="tx1"/>
            </a:solidFill>
            <a:ln>
              <a:noFill/>
            </a:ln>
            <a:effectLst/>
          </c:spPr>
          <c:invertIfNegative val="0"/>
          <c:dPt>
            <c:idx val="10"/>
            <c:invertIfNegative val="0"/>
            <c:bubble3D val="0"/>
            <c:extLst>
              <c:ext xmlns:c16="http://schemas.microsoft.com/office/drawing/2014/chart" uri="{C3380CC4-5D6E-409C-BE32-E72D297353CC}">
                <c16:uniqueId val="{00000003-F313-47FF-BEF0-509DAB6991A5}"/>
              </c:ext>
            </c:extLst>
          </c:dPt>
          <c:dPt>
            <c:idx val="12"/>
            <c:invertIfNegative val="0"/>
            <c:bubble3D val="0"/>
            <c:extLst>
              <c:ext xmlns:c16="http://schemas.microsoft.com/office/drawing/2014/chart" uri="{C3380CC4-5D6E-409C-BE32-E72D297353CC}">
                <c16:uniqueId val="{00000000-C2C3-42A4-93D9-409B7A9B7A56}"/>
              </c:ext>
            </c:extLst>
          </c:dPt>
          <c:dLbls>
            <c:dLbl>
              <c:idx val="1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F313-47FF-BEF0-509DAB6991A5}"/>
                </c:ext>
              </c:extLst>
            </c:dLbl>
            <c:dLbl>
              <c:idx val="1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C2C3-42A4-93D9-409B7A9B7A5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4">
                        <a:lumMod val="7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Duration!$J$23:$J$32</c:f>
              <c:strCache>
                <c:ptCount val="10"/>
                <c:pt idx="0">
                  <c:v>Zilker Botanical Garden - Austin, TX 78746</c:v>
                </c:pt>
                <c:pt idx="1">
                  <c:v>Umlauf Sculpture Garden and Museum - Austin, TX 78704</c:v>
                </c:pt>
                <c:pt idx="2">
                  <c:v>Texas Science &amp; History Museum  - Austin, TX 78705</c:v>
                </c:pt>
                <c:pt idx="3">
                  <c:v>San Antonio Botanical Garden - San Antonio, TX 78209</c:v>
                </c:pt>
                <c:pt idx="4">
                  <c:v>Pease Park - Austin, TX 78703</c:v>
                </c:pt>
                <c:pt idx="5">
                  <c:v>Lyndon Baines Johnson Library and Museum - Austin, TX 78712</c:v>
                </c:pt>
                <c:pt idx="6">
                  <c:v>Houston Arboretum and Nature Center - Houston, TX 77007</c:v>
                </c:pt>
                <c:pt idx="7">
                  <c:v>Dallas Arboretum and Botanical Garden - Dallas, TX 75218</c:v>
                </c:pt>
                <c:pt idx="8">
                  <c:v>Blanton Museum of Art - Austin, TX, 78712</c:v>
                </c:pt>
                <c:pt idx="9">
                  <c:v>Lady Bird Johnson Wildflower Center  - Austin, TX, 78739</c:v>
                </c:pt>
              </c:strCache>
            </c:strRef>
          </c:cat>
          <c:val>
            <c:numRef>
              <c:f>Duration!$K$23:$K$32</c:f>
              <c:numCache>
                <c:formatCode>0.0</c:formatCode>
                <c:ptCount val="10"/>
                <c:pt idx="0">
                  <c:v>86</c:v>
                </c:pt>
                <c:pt idx="1">
                  <c:v>100.6</c:v>
                </c:pt>
                <c:pt idx="2">
                  <c:v>114.5</c:v>
                </c:pt>
                <c:pt idx="3">
                  <c:v>98.7</c:v>
                </c:pt>
                <c:pt idx="4">
                  <c:v>84</c:v>
                </c:pt>
                <c:pt idx="5">
                  <c:v>96.8</c:v>
                </c:pt>
                <c:pt idx="6">
                  <c:v>83.7</c:v>
                </c:pt>
                <c:pt idx="7">
                  <c:v>111.2</c:v>
                </c:pt>
                <c:pt idx="8">
                  <c:v>92.5</c:v>
                </c:pt>
                <c:pt idx="9">
                  <c:v>99.7</c:v>
                </c:pt>
              </c:numCache>
            </c:numRef>
          </c:val>
          <c:extLst>
            <c:ext xmlns:c16="http://schemas.microsoft.com/office/drawing/2014/chart" uri="{C3380CC4-5D6E-409C-BE32-E72D297353CC}">
              <c16:uniqueId val="{00000000-736D-492A-8125-4F37DFD1A72D}"/>
            </c:ext>
          </c:extLst>
        </c:ser>
        <c:dLbls>
          <c:showLegendKey val="0"/>
          <c:showVal val="0"/>
          <c:showCatName val="0"/>
          <c:showSerName val="0"/>
          <c:showPercent val="0"/>
          <c:showBubbleSize val="0"/>
        </c:dLbls>
        <c:gapWidth val="219"/>
        <c:axId val="811314688"/>
        <c:axId val="930029840"/>
      </c:barChart>
      <c:catAx>
        <c:axId val="811314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10000"/>
                  </a:schemeClr>
                </a:solidFill>
                <a:latin typeface="+mn-lt"/>
                <a:ea typeface="+mn-ea"/>
                <a:cs typeface="+mn-cs"/>
              </a:defRPr>
            </a:pPr>
            <a:endParaRPr lang="en-US"/>
          </a:p>
        </c:txPr>
        <c:crossAx val="930029840"/>
        <c:crosses val="autoZero"/>
        <c:auto val="1"/>
        <c:lblAlgn val="ctr"/>
        <c:lblOffset val="100"/>
        <c:noMultiLvlLbl val="0"/>
      </c:catAx>
      <c:valAx>
        <c:axId val="930029840"/>
        <c:scaling>
          <c:orientation val="minMax"/>
        </c:scaling>
        <c:delete val="1"/>
        <c:axPos val="b"/>
        <c:numFmt formatCode="#,##0" sourceLinked="0"/>
        <c:majorTickMark val="out"/>
        <c:minorTickMark val="none"/>
        <c:tickLblPos val="nextTo"/>
        <c:crossAx val="81131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7252754651781"/>
          <c:y val="0.10261414566178578"/>
          <c:w val="0.93480838976241476"/>
          <c:h val="0.62781296056900548"/>
        </c:manualLayout>
      </c:layout>
      <c:barChart>
        <c:barDir val="col"/>
        <c:grouping val="clustered"/>
        <c:varyColors val="0"/>
        <c:ser>
          <c:idx val="0"/>
          <c:order val="0"/>
          <c:tx>
            <c:strRef>
              <c:f>'YOY Change'!$I$1</c:f>
              <c:strCache>
                <c:ptCount val="1"/>
                <c:pt idx="0">
                  <c:v>2023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'YOY Change'!$H$2:$H$6</c:f>
              <c:strCache>
                <c:ptCount val="5"/>
                <c:pt idx="0">
                  <c:v>Other</c:v>
                </c:pt>
                <c:pt idx="1">
                  <c:v>African-American/Black</c:v>
                </c:pt>
                <c:pt idx="2">
                  <c:v>Asian</c:v>
                </c:pt>
                <c:pt idx="3">
                  <c:v>Hispanic/Latino</c:v>
                </c:pt>
                <c:pt idx="4">
                  <c:v>Caucasian/White</c:v>
                </c:pt>
              </c:strCache>
            </c:strRef>
          </c:cat>
          <c:val>
            <c:numRef>
              <c:f>'YOY Change'!$I$2:$I$6</c:f>
              <c:numCache>
                <c:formatCode>0%</c:formatCode>
                <c:ptCount val="5"/>
                <c:pt idx="0">
                  <c:v>5.0999999999999997E-2</c:v>
                </c:pt>
                <c:pt idx="1">
                  <c:v>4.7E-2</c:v>
                </c:pt>
                <c:pt idx="2">
                  <c:v>8.1000000000000003E-2</c:v>
                </c:pt>
                <c:pt idx="3">
                  <c:v>0.253</c:v>
                </c:pt>
                <c:pt idx="4">
                  <c:v>0.56899999999999995</c:v>
                </c:pt>
              </c:numCache>
            </c:numRef>
          </c:val>
          <c:extLst>
            <c:ext xmlns:c16="http://schemas.microsoft.com/office/drawing/2014/chart" uri="{C3380CC4-5D6E-409C-BE32-E72D297353CC}">
              <c16:uniqueId val="{00000000-F6E4-426E-9FAF-4C356D9257AE}"/>
            </c:ext>
          </c:extLst>
        </c:ser>
        <c:ser>
          <c:idx val="1"/>
          <c:order val="1"/>
          <c:tx>
            <c:strRef>
              <c:f>'YOY Change'!$J$1</c:f>
              <c:strCache>
                <c:ptCount val="1"/>
                <c:pt idx="0">
                  <c:v>2024</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'YOY Change'!$H$2:$H$6</c:f>
              <c:strCache>
                <c:ptCount val="5"/>
                <c:pt idx="0">
                  <c:v>Other</c:v>
                </c:pt>
                <c:pt idx="1">
                  <c:v>African-American/Black</c:v>
                </c:pt>
                <c:pt idx="2">
                  <c:v>Asian</c:v>
                </c:pt>
                <c:pt idx="3">
                  <c:v>Hispanic/Latino</c:v>
                </c:pt>
                <c:pt idx="4">
                  <c:v>Caucasian/White</c:v>
                </c:pt>
              </c:strCache>
            </c:strRef>
          </c:cat>
          <c:val>
            <c:numRef>
              <c:f>'YOY Change'!$J$2:$J$6</c:f>
              <c:numCache>
                <c:formatCode>0%</c:formatCode>
                <c:ptCount val="5"/>
                <c:pt idx="0">
                  <c:v>0.05</c:v>
                </c:pt>
                <c:pt idx="1">
                  <c:v>4.8000000000000001E-2</c:v>
                </c:pt>
                <c:pt idx="2">
                  <c:v>8.1000000000000003E-2</c:v>
                </c:pt>
                <c:pt idx="3">
                  <c:v>0.25700000000000001</c:v>
                </c:pt>
                <c:pt idx="4">
                  <c:v>0.56299999999999994</c:v>
                </c:pt>
              </c:numCache>
            </c:numRef>
          </c:val>
          <c:extLst>
            <c:ext xmlns:c16="http://schemas.microsoft.com/office/drawing/2014/chart" uri="{C3380CC4-5D6E-409C-BE32-E72D297353CC}">
              <c16:uniqueId val="{00000001-F6E4-426E-9FAF-4C356D9257AE}"/>
            </c:ext>
          </c:extLst>
        </c:ser>
        <c:dLbls>
          <c:dLblPos val="outEnd"/>
          <c:showLegendKey val="0"/>
          <c:showVal val="1"/>
          <c:showCatName val="0"/>
          <c:showSerName val="0"/>
          <c:showPercent val="0"/>
          <c:showBubbleSize val="0"/>
        </c:dLbls>
        <c:gapWidth val="219"/>
        <c:overlap val="-27"/>
        <c:axId val="1832390031"/>
        <c:axId val="1832378799"/>
      </c:barChart>
      <c:catAx>
        <c:axId val="1832390031"/>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85000"/>
                    <a:lumOff val="15000"/>
                  </a:schemeClr>
                </a:solidFill>
                <a:latin typeface="+mn-lt"/>
                <a:ea typeface="+mn-ea"/>
                <a:cs typeface="+mn-cs"/>
              </a:defRPr>
            </a:pPr>
            <a:endParaRPr lang="en-US"/>
          </a:p>
        </c:txPr>
        <c:crossAx val="1832378799"/>
        <c:crosses val="autoZero"/>
        <c:auto val="1"/>
        <c:lblAlgn val="ctr"/>
        <c:lblOffset val="100"/>
        <c:noMultiLvlLbl val="0"/>
      </c:catAx>
      <c:valAx>
        <c:axId val="1832378799"/>
        <c:scaling>
          <c:orientation val="minMax"/>
        </c:scaling>
        <c:delete val="1"/>
        <c:axPos val="r"/>
        <c:numFmt formatCode="0%" sourceLinked="1"/>
        <c:majorTickMark val="out"/>
        <c:minorTickMark val="none"/>
        <c:tickLblPos val="nextTo"/>
        <c:crossAx val="1832390031"/>
        <c:crosses val="autoZero"/>
        <c:crossBetween val="between"/>
      </c:valAx>
      <c:spPr>
        <a:noFill/>
        <a:ln>
          <a:noFill/>
        </a:ln>
        <a:effectLst/>
      </c:spPr>
    </c:plotArea>
    <c:legend>
      <c:legendPos val="r"/>
      <c:layout>
        <c:manualLayout>
          <c:xMode val="edge"/>
          <c:yMode val="edge"/>
          <c:x val="0.84183198030478756"/>
          <c:y val="2.8355752405949255E-2"/>
          <c:w val="0.14001556491485076"/>
          <c:h val="0.15625109361329836"/>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4B8_7ADC29E.xml><?xml version="1.0" encoding="utf-8"?>
<p188:cmLst xmlns:a="http://schemas.openxmlformats.org/drawingml/2006/main" xmlns:r="http://schemas.openxmlformats.org/officeDocument/2006/relationships" xmlns:p188="http://schemas.microsoft.com/office/powerpoint/2018/8/main">
  <p188:cm id="{62D44F0E-51B0-4009-B7C0-D80B03601CB6}" authorId="{2C3B8E2E-4BC0-BA7F-81EC-B23A708CC141}" status="resolved" created="2024-11-18T18:20:15.139" startDate="2024-11-18T18:20:15.139" dueDate="2024-11-18T18:20:15.139" assignedTo="{AC25360F-EB43-2902-7B56-8017DDC6F6DE}" complete="100000" title="@Daniel Galang ">
    <ac:txMkLst xmlns:ac="http://schemas.microsoft.com/office/drawing/2013/main/command">
      <pc:docMk xmlns:pc="http://schemas.microsoft.com/office/powerpoint/2013/main/command"/>
      <pc:sldMk xmlns:pc="http://schemas.microsoft.com/office/powerpoint/2013/main/command" cId="128828062" sldId="1208"/>
      <ac:spMk id="4" creationId="{EA859220-890B-7CF5-D6DF-3E908C864F04}"/>
      <ac:txMk cp="0" len="202">
        <ac:context len="203" hash="618350821"/>
      </ac:txMk>
    </ac:txMkLst>
    <p188:pos x="3507059" y="2049780"/>
    <p188:txBody>
      <a:bodyPr/>
      <a:lstStyle/>
      <a:p>
        <a:r>
          <a:rPr lang="en-US"/>
          <a:t>[@Daniel Galang] </a:t>
        </a:r>
      </a:p>
    </p188:txBody>
    <p188:extLst>
      <p:ext xmlns:p="http://schemas.openxmlformats.org/presentationml/2006/main" uri="{5BB2D875-25FF-4072-B9AC-8F64D62656EB}">
        <p228:taskDetails xmlns:p228="http://schemas.microsoft.com/office/powerpoint/2022/08/main">
          <p228:history>
            <p228:event time="2024-11-18T18:20:15.139" id="{6F84E1B0-B542-4DB4-BD96-4089F536D4DB}">
              <p228:atrbtn authorId="{2C3B8E2E-4BC0-BA7F-81EC-B23A708CC141}"/>
              <p228:anchr>
                <p228:comment id="{62D44F0E-51B0-4009-B7C0-D80B03601CB6}"/>
              </p228:anchr>
              <p228:add/>
            </p228:event>
            <p228:event time="2024-11-18T18:20:15.139" id="{51974E32-3DA8-482C-B4AA-A74EA1ED2229}">
              <p228:atrbtn authorId="{2C3B8E2E-4BC0-BA7F-81EC-B23A708CC141}"/>
              <p228:anchr>
                <p228:comment id="{62D44F0E-51B0-4009-B7C0-D80B03601CB6}"/>
              </p228:anchr>
              <p228:asgn authorId="{AC25360F-EB43-2902-7B56-8017DDC6F6DE}"/>
            </p228:event>
            <p228:event time="2024-11-18T18:20:15.139" id="{ECEFEE6C-C865-4DE2-9FE2-A7775EC19802}">
              <p228:atrbtn authorId="{2C3B8E2E-4BC0-BA7F-81EC-B23A708CC141}"/>
              <p228:anchr>
                <p228:comment id="{62D44F0E-51B0-4009-B7C0-D80B03601CB6}"/>
              </p228:anchr>
              <p228:title val="@Daniel Galang "/>
            </p228:event>
            <p228:event time="2024-11-18T18:20:15.139" id="{9BBD5E51-5212-4FF3-BDAF-E52643518F2F}">
              <p228:atrbtn authorId="{2C3B8E2E-4BC0-BA7F-81EC-B23A708CC141}"/>
              <p228:anchr>
                <p228:comment id="{62D44F0E-51B0-4009-B7C0-D80B03601CB6}"/>
              </p228:anchr>
              <p228:date stDt="2024-11-18T18:20:15.139" endDt="2024-11-18T18:20:15.139"/>
            </p228:event>
            <p228:event time="2025-05-15T13:18:56.925" id="{BB68F13B-91DC-4E76-8D6C-84C2DD4CB57B}">
              <p228:atrbtn authorId="{27BAB71E-D90A-5B83-8076-486F23B90890}"/>
              <p228:anchr>
                <p228:comment id="{00000000-0000-0000-0000-000000000000}"/>
              </p228:anchr>
              <p228:pcntCmplt val="100000"/>
            </p228:event>
          </p228:history>
        </p228:taskDetails>
      </p:ext>
    </p188:extLst>
  </p188:cm>
  <p188:cm id="{07AD8E03-FE3B-4DC2-9C1F-F7C4FD02E4AC}" authorId="{2C3B8E2E-4BC0-BA7F-81EC-B23A708CC141}" status="resolved" created="2024-11-18T18:20:28.682" complete="100000">
    <ac:txMkLst xmlns:ac="http://schemas.microsoft.com/office/drawing/2013/main/command">
      <pc:docMk xmlns:pc="http://schemas.microsoft.com/office/powerpoint/2013/main/command"/>
      <pc:sldMk xmlns:pc="http://schemas.microsoft.com/office/powerpoint/2013/main/command" cId="128828062" sldId="1208"/>
      <ac:spMk id="2" creationId="{D996A255-077A-3887-0A14-DF42A3F2677B}"/>
      <ac:txMk cp="0" len="130">
        <ac:context len="131" hash="535515854"/>
      </ac:txMk>
    </ac:txMkLst>
    <p188:pos x="8312955" y="1143435"/>
    <p188:txBody>
      <a:bodyPr/>
      <a:lstStyle/>
      <a:p>
        <a:r>
          <a:rPr lang="en-US"/>
          <a:t>[@Daniel Galang]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E204D5-177A-499B-85BE-DD68C93C7FE9}"/>
              </a:ext>
            </a:extLst>
          </p:cNvPr>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a:extLst>
              <a:ext uri="{FF2B5EF4-FFF2-40B4-BE49-F238E27FC236}">
                <a16:creationId xmlns:a16="http://schemas.microsoft.com/office/drawing/2014/main" id="{D79C2945-5B30-4C45-8D59-F46BBE530E92}"/>
              </a:ext>
            </a:extLst>
          </p:cNvPr>
          <p:cNvSpPr>
            <a:spLocks noGrp="1"/>
          </p:cNvSpPr>
          <p:nvPr>
            <p:ph type="dt" sz="quarter" idx="1"/>
          </p:nvPr>
        </p:nvSpPr>
        <p:spPr>
          <a:xfrm>
            <a:off x="3970938" y="0"/>
            <a:ext cx="3037840" cy="463408"/>
          </a:xfrm>
          <a:prstGeom prst="rect">
            <a:avLst/>
          </a:prstGeom>
        </p:spPr>
        <p:txBody>
          <a:bodyPr vert="horz" lIns="92830" tIns="46415" rIns="92830" bIns="46415" rtlCol="0"/>
          <a:lstStyle>
            <a:lvl1pPr algn="r">
              <a:defRPr sz="1200"/>
            </a:lvl1pPr>
          </a:lstStyle>
          <a:p>
            <a:fld id="{75A90CC7-E63E-4386-B465-BB95C7E1B74F}" type="datetimeFigureOut">
              <a:rPr lang="en-US" smtClean="0"/>
              <a:t>6/30/2025</a:t>
            </a:fld>
            <a:endParaRPr lang="en-US"/>
          </a:p>
        </p:txBody>
      </p:sp>
      <p:sp>
        <p:nvSpPr>
          <p:cNvPr id="4" name="Footer Placeholder 3">
            <a:extLst>
              <a:ext uri="{FF2B5EF4-FFF2-40B4-BE49-F238E27FC236}">
                <a16:creationId xmlns:a16="http://schemas.microsoft.com/office/drawing/2014/main" id="{5CCBB0D2-BF8E-48A8-84C5-D67227954C4D}"/>
              </a:ext>
            </a:extLst>
          </p:cNvPr>
          <p:cNvSpPr>
            <a:spLocks noGrp="1"/>
          </p:cNvSpPr>
          <p:nvPr>
            <p:ph type="ftr" sz="quarter" idx="2"/>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BC84E9-4AE8-4AA2-BDE8-A5672EC3522B}"/>
              </a:ext>
            </a:extLst>
          </p:cNvPr>
          <p:cNvSpPr>
            <a:spLocks noGrp="1"/>
          </p:cNvSpPr>
          <p:nvPr>
            <p:ph type="sldNum" sz="quarter" idx="3"/>
          </p:nvPr>
        </p:nvSpPr>
        <p:spPr>
          <a:xfrm>
            <a:off x="3970938" y="8772669"/>
            <a:ext cx="3037840" cy="463407"/>
          </a:xfrm>
          <a:prstGeom prst="rect">
            <a:avLst/>
          </a:prstGeom>
        </p:spPr>
        <p:txBody>
          <a:bodyPr vert="horz" lIns="92830" tIns="46415" rIns="92830" bIns="46415" rtlCol="0" anchor="b"/>
          <a:lstStyle>
            <a:lvl1pPr algn="r">
              <a:defRPr sz="1200"/>
            </a:lvl1pPr>
          </a:lstStyle>
          <a:p>
            <a:fld id="{7C6B8050-E9DF-445A-A93B-D1373B97229F}" type="slidenum">
              <a:rPr lang="en-US" smtClean="0"/>
              <a:t>‹#›</a:t>
            </a:fld>
            <a:endParaRPr lang="en-US"/>
          </a:p>
        </p:txBody>
      </p:sp>
    </p:spTree>
    <p:extLst>
      <p:ext uri="{BB962C8B-B14F-4D97-AF65-F5344CB8AC3E}">
        <p14:creationId xmlns:p14="http://schemas.microsoft.com/office/powerpoint/2010/main" val="3577995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7C7C253A-1816-4EC0-A2AC-EE1393070F23}" type="datetimeFigureOut">
              <a:rPr lang="en-US" smtClean="0"/>
              <a:t>6/30/2025</a:t>
            </a:fld>
            <a:endParaRPr lang="en-US"/>
          </a:p>
        </p:txBody>
      </p:sp>
      <p:sp>
        <p:nvSpPr>
          <p:cNvPr id="4" name="Slide Image Placeholder 3"/>
          <p:cNvSpPr>
            <a:spLocks noGrp="1" noRot="1" noChangeAspect="1"/>
          </p:cNvSpPr>
          <p:nvPr>
            <p:ph type="sldImg" idx="2"/>
          </p:nvPr>
        </p:nvSpPr>
        <p:spPr>
          <a:xfrm>
            <a:off x="652463" y="692150"/>
            <a:ext cx="570547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44A49C33-3F07-4DAC-B99F-085446D861DF}" type="slidenum">
              <a:rPr lang="en-US" smtClean="0"/>
              <a:t>‹#›</a:t>
            </a:fld>
            <a:endParaRPr lang="en-US"/>
          </a:p>
        </p:txBody>
      </p:sp>
    </p:spTree>
    <p:extLst>
      <p:ext uri="{BB962C8B-B14F-4D97-AF65-F5344CB8AC3E}">
        <p14:creationId xmlns:p14="http://schemas.microsoft.com/office/powerpoint/2010/main" val="207045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32257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ull Width">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27798AEB-0E10-46F1-8CC7-EEB8DF62CE2A}"/>
              </a:ext>
            </a:extLst>
          </p:cNvPr>
          <p:cNvSpPr>
            <a:spLocks noGrp="1"/>
          </p:cNvSpPr>
          <p:nvPr>
            <p:ph type="subTitle" idx="1" hasCustomPrompt="1"/>
          </p:nvPr>
        </p:nvSpPr>
        <p:spPr>
          <a:xfrm>
            <a:off x="0" y="5433507"/>
            <a:ext cx="12801600" cy="1424493"/>
          </a:xfrm>
          <a:solidFill>
            <a:srgbClr val="FFFFFF">
              <a:alpha val="65098"/>
            </a:srgbClr>
          </a:solidFill>
        </p:spPr>
        <p:txBody>
          <a:bodyPr anchor="ctr"/>
          <a:lstStyle>
            <a:lvl1pPr marL="0" indent="0" algn="r">
              <a:lnSpc>
                <a:spcPct val="100000"/>
              </a:lnSpc>
              <a:spcBef>
                <a:spcPts val="0"/>
              </a:spcBef>
              <a:spcAft>
                <a:spcPts val="0"/>
              </a:spcAft>
              <a:buNone/>
              <a:defRPr b="1">
                <a:solidFill>
                  <a:schemeClr val="tx1"/>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Client Name</a:t>
            </a:r>
          </a:p>
          <a:p>
            <a:r>
              <a:rPr lang="en-US"/>
              <a:t>City, State</a:t>
            </a:r>
          </a:p>
          <a:p>
            <a:r>
              <a:rPr lang="en-US"/>
              <a:t>Date</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5" name="Title 1">
            <a:extLst>
              <a:ext uri="{FF2B5EF4-FFF2-40B4-BE49-F238E27FC236}">
                <a16:creationId xmlns:a16="http://schemas.microsoft.com/office/drawing/2014/main" id="{C07F411E-1884-4A39-88B6-D5CC0EDE110B}"/>
              </a:ext>
            </a:extLst>
          </p:cNvPr>
          <p:cNvSpPr>
            <a:spLocks noGrp="1"/>
          </p:cNvSpPr>
          <p:nvPr>
            <p:ph type="title" hasCustomPrompt="1"/>
          </p:nvPr>
        </p:nvSpPr>
        <p:spPr>
          <a:xfrm>
            <a:off x="5257800" y="311256"/>
            <a:ext cx="2286000" cy="1295400"/>
          </a:xfrm>
          <a:prstGeom prst="rect">
            <a:avLst/>
          </a:prstGeom>
        </p:spPr>
        <p:txBody>
          <a:bodyPr>
            <a:normAutofit/>
          </a:bodyPr>
          <a:lstStyle>
            <a:lvl1pPr algn="ctr">
              <a:defRPr sz="1800"/>
            </a:lvl1pPr>
          </a:lstStyle>
          <a:p>
            <a:r>
              <a:rPr lang="en-US"/>
              <a:t>CLIENT LOGO</a:t>
            </a:r>
          </a:p>
        </p:txBody>
      </p:sp>
      <p:sp>
        <p:nvSpPr>
          <p:cNvPr id="2" name="Rectangle 1">
            <a:extLst>
              <a:ext uri="{FF2B5EF4-FFF2-40B4-BE49-F238E27FC236}">
                <a16:creationId xmlns:a16="http://schemas.microsoft.com/office/drawing/2014/main" id="{F3AB2B38-F5E7-4256-89C8-77B4D019BD98}"/>
              </a:ext>
            </a:extLst>
          </p:cNvPr>
          <p:cNvSpPr/>
          <p:nvPr userDrawn="1"/>
        </p:nvSpPr>
        <p:spPr>
          <a:xfrm flipV="1">
            <a:off x="0" y="7162800"/>
            <a:ext cx="128016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46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Tree>
    <p:extLst>
      <p:ext uri="{BB962C8B-B14F-4D97-AF65-F5344CB8AC3E}">
        <p14:creationId xmlns:p14="http://schemas.microsoft.com/office/powerpoint/2010/main" val="320668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p - White">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9" name="Title 1">
            <a:extLst>
              <a:ext uri="{FF2B5EF4-FFF2-40B4-BE49-F238E27FC236}">
                <a16:creationId xmlns:a16="http://schemas.microsoft.com/office/drawing/2014/main" id="{00E9A6C1-4ED1-43A5-8B5E-394BAA837192}"/>
              </a:ext>
            </a:extLst>
          </p:cNvPr>
          <p:cNvSpPr>
            <a:spLocks noGrp="1"/>
          </p:cNvSpPr>
          <p:nvPr>
            <p:ph type="title" hasCustomPrompt="1"/>
          </p:nvPr>
        </p:nvSpPr>
        <p:spPr>
          <a:xfrm>
            <a:off x="9479280"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tx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3E1D95FD-3E8D-4D81-9E89-582C50E8DB2A}"/>
              </a:ext>
            </a:extLst>
          </p:cNvPr>
          <p:cNvSpPr>
            <a:spLocks noGrp="1"/>
          </p:cNvSpPr>
          <p:nvPr>
            <p:ph sz="quarter" idx="11"/>
          </p:nvPr>
        </p:nvSpPr>
        <p:spPr>
          <a:xfrm>
            <a:off x="0" y="1"/>
            <a:ext cx="9271463" cy="723899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C3595C4F-EBF5-4894-BECC-79FD2DA3ED1F}"/>
              </a:ext>
            </a:extLst>
          </p:cNvPr>
          <p:cNvSpPr>
            <a:spLocks noGrp="1"/>
          </p:cNvSpPr>
          <p:nvPr>
            <p:ph sz="quarter" idx="12"/>
          </p:nvPr>
        </p:nvSpPr>
        <p:spPr>
          <a:xfrm>
            <a:off x="9482328" y="1901952"/>
            <a:ext cx="3099816" cy="4809744"/>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0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p - White - 3 Side">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9" name="Title 1">
            <a:extLst>
              <a:ext uri="{FF2B5EF4-FFF2-40B4-BE49-F238E27FC236}">
                <a16:creationId xmlns:a16="http://schemas.microsoft.com/office/drawing/2014/main" id="{00E9A6C1-4ED1-43A5-8B5E-394BAA837192}"/>
              </a:ext>
            </a:extLst>
          </p:cNvPr>
          <p:cNvSpPr>
            <a:spLocks noGrp="1"/>
          </p:cNvSpPr>
          <p:nvPr>
            <p:ph type="title" hasCustomPrompt="1"/>
          </p:nvPr>
        </p:nvSpPr>
        <p:spPr>
          <a:xfrm>
            <a:off x="9478327"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tx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3E1D95FD-3E8D-4D81-9E89-582C50E8DB2A}"/>
              </a:ext>
            </a:extLst>
          </p:cNvPr>
          <p:cNvSpPr>
            <a:spLocks noGrp="1"/>
          </p:cNvSpPr>
          <p:nvPr>
            <p:ph sz="quarter" idx="11"/>
          </p:nvPr>
        </p:nvSpPr>
        <p:spPr>
          <a:xfrm>
            <a:off x="0" y="1"/>
            <a:ext cx="9271463" cy="723899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9">
            <a:extLst>
              <a:ext uri="{FF2B5EF4-FFF2-40B4-BE49-F238E27FC236}">
                <a16:creationId xmlns:a16="http://schemas.microsoft.com/office/drawing/2014/main" id="{8D3B3C02-592B-4C91-B3DB-BB0019149642}"/>
              </a:ext>
            </a:extLst>
          </p:cNvPr>
          <p:cNvSpPr>
            <a:spLocks noGrp="1"/>
          </p:cNvSpPr>
          <p:nvPr>
            <p:ph sz="quarter" idx="12"/>
          </p:nvPr>
        </p:nvSpPr>
        <p:spPr>
          <a:xfrm>
            <a:off x="9482328" y="1911096"/>
            <a:ext cx="3099816" cy="2404872"/>
          </a:xfrm>
        </p:spPr>
        <p:txBody>
          <a:bodyPr>
            <a:noAutofit/>
          </a:bodyPr>
          <a:lstStyle>
            <a:lvl1pPr marL="174625" indent="-174625">
              <a:lnSpc>
                <a:spcPct val="100000"/>
              </a:lnSpc>
              <a:spcBef>
                <a:spcPts val="0"/>
              </a:spcBef>
              <a:spcAft>
                <a:spcPts val="0"/>
              </a:spcAft>
              <a:defRPr sz="1600"/>
            </a:lvl1pPr>
            <a:lvl2pPr marL="515938" indent="-268288">
              <a:lnSpc>
                <a:spcPct val="100000"/>
              </a:lnSpc>
              <a:spcBef>
                <a:spcPts val="0"/>
              </a:spcBef>
              <a:spcAft>
                <a:spcPts val="0"/>
              </a:spcAft>
              <a:defRPr sz="1600"/>
            </a:lvl2pPr>
            <a:lvl3pPr marL="739775" indent="-196850">
              <a:lnSpc>
                <a:spcPct val="100000"/>
              </a:lnSpc>
              <a:spcBef>
                <a:spcPts val="0"/>
              </a:spcBef>
              <a:spcAft>
                <a:spcPts val="0"/>
              </a:spcAft>
              <a:defRPr sz="1600"/>
            </a:lvl3pPr>
            <a:lvl4pPr marL="1031875" indent="-241300">
              <a:lnSpc>
                <a:spcPct val="100000"/>
              </a:lnSpc>
              <a:spcBef>
                <a:spcPts val="0"/>
              </a:spcBef>
              <a:spcAft>
                <a:spcPts val="0"/>
              </a:spcAft>
              <a:defRPr sz="1600"/>
            </a:lvl4pPr>
            <a:lvl5pPr marL="1254125" indent="-225425">
              <a:lnSpc>
                <a:spcPct val="100000"/>
              </a:lnSpc>
              <a:spcBef>
                <a:spcPts val="0"/>
              </a:spcBef>
              <a:spcAft>
                <a:spcPts val="0"/>
              </a:spcAf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43B74925-1DB5-4834-843A-F4B484008F11}"/>
              </a:ext>
            </a:extLst>
          </p:cNvPr>
          <p:cNvSpPr>
            <a:spLocks noGrp="1"/>
          </p:cNvSpPr>
          <p:nvPr>
            <p:ph sz="quarter" idx="13"/>
          </p:nvPr>
        </p:nvSpPr>
        <p:spPr>
          <a:xfrm>
            <a:off x="9482328" y="4352544"/>
            <a:ext cx="3099816" cy="2404872"/>
          </a:xfrm>
        </p:spPr>
        <p:txBody>
          <a:bodyPr>
            <a:noAutofit/>
          </a:bodyPr>
          <a:lstStyle>
            <a:lvl1pPr marL="174625" indent="-174625">
              <a:lnSpc>
                <a:spcPct val="100000"/>
              </a:lnSpc>
              <a:spcBef>
                <a:spcPts val="0"/>
              </a:spcBef>
              <a:spcAft>
                <a:spcPts val="0"/>
              </a:spcAft>
              <a:defRPr sz="1600"/>
            </a:lvl1pPr>
            <a:lvl2pPr marL="515938" indent="-268288">
              <a:lnSpc>
                <a:spcPct val="100000"/>
              </a:lnSpc>
              <a:spcBef>
                <a:spcPts val="0"/>
              </a:spcBef>
              <a:spcAft>
                <a:spcPts val="0"/>
              </a:spcAft>
              <a:defRPr sz="1600"/>
            </a:lvl2pPr>
            <a:lvl3pPr marL="739775" indent="-196850">
              <a:lnSpc>
                <a:spcPct val="100000"/>
              </a:lnSpc>
              <a:spcBef>
                <a:spcPts val="0"/>
              </a:spcBef>
              <a:spcAft>
                <a:spcPts val="0"/>
              </a:spcAft>
              <a:defRPr sz="1600"/>
            </a:lvl3pPr>
            <a:lvl4pPr marL="1031875" indent="-241300">
              <a:lnSpc>
                <a:spcPct val="100000"/>
              </a:lnSpc>
              <a:spcBef>
                <a:spcPts val="0"/>
              </a:spcBef>
              <a:spcAft>
                <a:spcPts val="0"/>
              </a:spcAft>
              <a:defRPr sz="1600"/>
            </a:lvl4pPr>
            <a:lvl5pPr marL="1254125" indent="-225425">
              <a:lnSpc>
                <a:spcPct val="100000"/>
              </a:lnSpc>
              <a:spcBef>
                <a:spcPts val="0"/>
              </a:spcBef>
              <a:spcAft>
                <a:spcPts val="0"/>
              </a:spcAf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67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p - Dark">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8" name="Title 1">
            <a:extLst>
              <a:ext uri="{FF2B5EF4-FFF2-40B4-BE49-F238E27FC236}">
                <a16:creationId xmlns:a16="http://schemas.microsoft.com/office/drawing/2014/main" id="{4C1D3105-F6DE-4554-B2D4-5604653CBBF2}"/>
              </a:ext>
            </a:extLst>
          </p:cNvPr>
          <p:cNvSpPr>
            <a:spLocks noGrp="1"/>
          </p:cNvSpPr>
          <p:nvPr>
            <p:ph type="title" hasCustomPrompt="1"/>
          </p:nvPr>
        </p:nvSpPr>
        <p:spPr>
          <a:xfrm>
            <a:off x="9479280"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bg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A08751EB-B0A7-4613-8752-E2DB50480646}"/>
              </a:ext>
            </a:extLst>
          </p:cNvPr>
          <p:cNvSpPr>
            <a:spLocks noGrp="1"/>
          </p:cNvSpPr>
          <p:nvPr>
            <p:ph sz="quarter" idx="11"/>
          </p:nvPr>
        </p:nvSpPr>
        <p:spPr>
          <a:xfrm>
            <a:off x="0" y="1"/>
            <a:ext cx="9271463" cy="723899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CB2B2847-DD7D-4212-880B-D7517D108BE4}"/>
              </a:ext>
            </a:extLst>
          </p:cNvPr>
          <p:cNvSpPr>
            <a:spLocks noGrp="1"/>
          </p:cNvSpPr>
          <p:nvPr>
            <p:ph sz="quarter" idx="12"/>
          </p:nvPr>
        </p:nvSpPr>
        <p:spPr>
          <a:xfrm>
            <a:off x="9482328" y="1901952"/>
            <a:ext cx="3099816" cy="4809744"/>
          </a:xfrm>
        </p:spPr>
        <p:txBody>
          <a:bodyPr>
            <a:noAutofit/>
          </a:bodyPr>
          <a:lstStyle>
            <a:lvl1pPr marL="174625" indent="-174625">
              <a:lnSpc>
                <a:spcPct val="100000"/>
              </a:lnSpc>
              <a:spcBef>
                <a:spcPts val="0"/>
              </a:spcBef>
              <a:spcAft>
                <a:spcPts val="0"/>
              </a:spcAft>
              <a:defRPr>
                <a:solidFill>
                  <a:schemeClr val="bg1"/>
                </a:solidFill>
              </a:defRPr>
            </a:lvl1pPr>
            <a:lvl2pPr marL="515938" indent="-268288">
              <a:lnSpc>
                <a:spcPct val="100000"/>
              </a:lnSpc>
              <a:spcBef>
                <a:spcPts val="0"/>
              </a:spcBef>
              <a:spcAft>
                <a:spcPts val="0"/>
              </a:spcAft>
              <a:defRPr>
                <a:solidFill>
                  <a:schemeClr val="bg1"/>
                </a:solidFill>
              </a:defRPr>
            </a:lvl2pPr>
            <a:lvl3pPr marL="739775" indent="-196850">
              <a:lnSpc>
                <a:spcPct val="100000"/>
              </a:lnSpc>
              <a:spcBef>
                <a:spcPts val="0"/>
              </a:spcBef>
              <a:spcAft>
                <a:spcPts val="0"/>
              </a:spcAft>
              <a:defRPr>
                <a:solidFill>
                  <a:schemeClr val="bg1"/>
                </a:solidFill>
              </a:defRPr>
            </a:lvl3pPr>
            <a:lvl4pPr marL="1031875" indent="-241300">
              <a:lnSpc>
                <a:spcPct val="100000"/>
              </a:lnSpc>
              <a:spcBef>
                <a:spcPts val="0"/>
              </a:spcBef>
              <a:spcAft>
                <a:spcPts val="0"/>
              </a:spcAft>
              <a:defRPr>
                <a:solidFill>
                  <a:schemeClr val="bg1"/>
                </a:solidFill>
              </a:defRPr>
            </a:lvl4pPr>
            <a:lvl5pPr marL="1254125" indent="-225425">
              <a:lnSpc>
                <a:spcPct val="100000"/>
              </a:lnSpc>
              <a:spcBef>
                <a:spcPts val="0"/>
              </a:spcBef>
              <a:spcAft>
                <a:spcPts val="0"/>
              </a:spcAf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07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p - Dark - 3 Side">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8" name="Title 1">
            <a:extLst>
              <a:ext uri="{FF2B5EF4-FFF2-40B4-BE49-F238E27FC236}">
                <a16:creationId xmlns:a16="http://schemas.microsoft.com/office/drawing/2014/main" id="{4C1D3105-F6DE-4554-B2D4-5604653CBBF2}"/>
              </a:ext>
            </a:extLst>
          </p:cNvPr>
          <p:cNvSpPr>
            <a:spLocks noGrp="1"/>
          </p:cNvSpPr>
          <p:nvPr>
            <p:ph type="title" hasCustomPrompt="1"/>
          </p:nvPr>
        </p:nvSpPr>
        <p:spPr>
          <a:xfrm>
            <a:off x="9479280"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bg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A08751EB-B0A7-4613-8752-E2DB50480646}"/>
              </a:ext>
            </a:extLst>
          </p:cNvPr>
          <p:cNvSpPr>
            <a:spLocks noGrp="1"/>
          </p:cNvSpPr>
          <p:nvPr>
            <p:ph sz="quarter" idx="11"/>
          </p:nvPr>
        </p:nvSpPr>
        <p:spPr>
          <a:xfrm>
            <a:off x="0" y="1"/>
            <a:ext cx="9271463" cy="723899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9">
            <a:extLst>
              <a:ext uri="{FF2B5EF4-FFF2-40B4-BE49-F238E27FC236}">
                <a16:creationId xmlns:a16="http://schemas.microsoft.com/office/drawing/2014/main" id="{843BB5FB-A8F7-4D93-888A-26B2547047CA}"/>
              </a:ext>
            </a:extLst>
          </p:cNvPr>
          <p:cNvSpPr>
            <a:spLocks noGrp="1"/>
          </p:cNvSpPr>
          <p:nvPr>
            <p:ph sz="quarter" idx="12"/>
          </p:nvPr>
        </p:nvSpPr>
        <p:spPr>
          <a:xfrm>
            <a:off x="9482328" y="1911096"/>
            <a:ext cx="3099816" cy="2404872"/>
          </a:xfrm>
        </p:spPr>
        <p:txBody>
          <a:bodyPr>
            <a:noAutofit/>
          </a:bodyPr>
          <a:lstStyle>
            <a:lvl1pPr marL="174625" indent="-174625">
              <a:lnSpc>
                <a:spcPct val="100000"/>
              </a:lnSpc>
              <a:spcBef>
                <a:spcPts val="0"/>
              </a:spcBef>
              <a:spcAft>
                <a:spcPts val="0"/>
              </a:spcAft>
              <a:defRPr sz="1600">
                <a:solidFill>
                  <a:schemeClr val="bg1"/>
                </a:solidFill>
              </a:defRPr>
            </a:lvl1pPr>
            <a:lvl2pPr marL="515938" indent="-268288">
              <a:lnSpc>
                <a:spcPct val="100000"/>
              </a:lnSpc>
              <a:spcBef>
                <a:spcPts val="0"/>
              </a:spcBef>
              <a:spcAft>
                <a:spcPts val="0"/>
              </a:spcAft>
              <a:defRPr sz="1600">
                <a:solidFill>
                  <a:schemeClr val="bg1"/>
                </a:solidFill>
              </a:defRPr>
            </a:lvl2pPr>
            <a:lvl3pPr marL="739775" indent="-196850">
              <a:lnSpc>
                <a:spcPct val="100000"/>
              </a:lnSpc>
              <a:spcBef>
                <a:spcPts val="0"/>
              </a:spcBef>
              <a:spcAft>
                <a:spcPts val="0"/>
              </a:spcAft>
              <a:defRPr sz="1600">
                <a:solidFill>
                  <a:schemeClr val="bg1"/>
                </a:solidFill>
              </a:defRPr>
            </a:lvl3pPr>
            <a:lvl4pPr marL="1031875" indent="-241300">
              <a:lnSpc>
                <a:spcPct val="100000"/>
              </a:lnSpc>
              <a:spcBef>
                <a:spcPts val="0"/>
              </a:spcBef>
              <a:spcAft>
                <a:spcPts val="0"/>
              </a:spcAft>
              <a:defRPr sz="1600">
                <a:solidFill>
                  <a:schemeClr val="bg1"/>
                </a:solidFill>
              </a:defRPr>
            </a:lvl4pPr>
            <a:lvl5pPr marL="1254125" indent="-225425">
              <a:lnSpc>
                <a:spcPct val="100000"/>
              </a:lnSpc>
              <a:spcBef>
                <a:spcPts val="0"/>
              </a:spcBef>
              <a:spcAft>
                <a:spcPts val="0"/>
              </a:spcAft>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9DD6F7C9-8FD8-4625-B01C-7652B371DFF7}"/>
              </a:ext>
            </a:extLst>
          </p:cNvPr>
          <p:cNvSpPr>
            <a:spLocks noGrp="1"/>
          </p:cNvSpPr>
          <p:nvPr>
            <p:ph sz="quarter" idx="13"/>
          </p:nvPr>
        </p:nvSpPr>
        <p:spPr>
          <a:xfrm>
            <a:off x="9482328" y="4352544"/>
            <a:ext cx="3099816" cy="2404872"/>
          </a:xfrm>
        </p:spPr>
        <p:txBody>
          <a:bodyPr>
            <a:noAutofit/>
          </a:bodyPr>
          <a:lstStyle>
            <a:lvl1pPr marL="174625" indent="-174625">
              <a:lnSpc>
                <a:spcPct val="100000"/>
              </a:lnSpc>
              <a:spcBef>
                <a:spcPts val="0"/>
              </a:spcBef>
              <a:spcAft>
                <a:spcPts val="0"/>
              </a:spcAft>
              <a:defRPr sz="1600">
                <a:solidFill>
                  <a:schemeClr val="bg1"/>
                </a:solidFill>
              </a:defRPr>
            </a:lvl1pPr>
            <a:lvl2pPr marL="515938" indent="-268288">
              <a:lnSpc>
                <a:spcPct val="100000"/>
              </a:lnSpc>
              <a:spcBef>
                <a:spcPts val="0"/>
              </a:spcBef>
              <a:spcAft>
                <a:spcPts val="0"/>
              </a:spcAft>
              <a:defRPr sz="1600">
                <a:solidFill>
                  <a:schemeClr val="bg1"/>
                </a:solidFill>
              </a:defRPr>
            </a:lvl2pPr>
            <a:lvl3pPr marL="739775" indent="-196850">
              <a:lnSpc>
                <a:spcPct val="100000"/>
              </a:lnSpc>
              <a:spcBef>
                <a:spcPts val="0"/>
              </a:spcBef>
              <a:spcAft>
                <a:spcPts val="0"/>
              </a:spcAft>
              <a:defRPr sz="1600">
                <a:solidFill>
                  <a:schemeClr val="bg1"/>
                </a:solidFill>
              </a:defRPr>
            </a:lvl3pPr>
            <a:lvl4pPr marL="1031875" indent="-241300">
              <a:lnSpc>
                <a:spcPct val="100000"/>
              </a:lnSpc>
              <a:spcBef>
                <a:spcPts val="0"/>
              </a:spcBef>
              <a:spcAft>
                <a:spcPts val="0"/>
              </a:spcAft>
              <a:defRPr sz="1600">
                <a:solidFill>
                  <a:schemeClr val="bg1"/>
                </a:solidFill>
              </a:defRPr>
            </a:lvl4pPr>
            <a:lvl5pPr marL="1254125" indent="-225425">
              <a:lnSpc>
                <a:spcPct val="100000"/>
              </a:lnSpc>
              <a:spcBef>
                <a:spcPts val="0"/>
              </a:spcBef>
              <a:spcAft>
                <a:spcPts val="0"/>
              </a:spcAft>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44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 White">
    <p:spTree>
      <p:nvGrpSpPr>
        <p:cNvPr id="1" name=""/>
        <p:cNvGrpSpPr/>
        <p:nvPr/>
      </p:nvGrpSpPr>
      <p:grpSpPr>
        <a:xfrm>
          <a:off x="0" y="0"/>
          <a:ext cx="0" cy="0"/>
          <a:chOff x="0" y="0"/>
          <a:chExt cx="0" cy="0"/>
        </a:xfrm>
      </p:grpSpPr>
      <p:sp>
        <p:nvSpPr>
          <p:cNvPr id="14" name="Rectangle 13"/>
          <p:cNvSpPr/>
          <p:nvPr userDrawn="1"/>
        </p:nvSpPr>
        <p:spPr>
          <a:xfrm rot="5400000">
            <a:off x="5707293" y="135168"/>
            <a:ext cx="1387014"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011238" y="6076950"/>
            <a:ext cx="10881360" cy="720513"/>
          </a:xfrm>
          <a:prstGeom prst="rect">
            <a:avLst/>
          </a:prstGeom>
        </p:spPr>
        <p:txBody>
          <a:bodyPr anchor="t">
            <a:noAutofit/>
          </a:bodyPr>
          <a:lstStyle>
            <a:lvl1pPr algn="ctr">
              <a:defRPr lang="en-US" sz="2800" kern="1200" dirty="0">
                <a:solidFill>
                  <a:schemeClr val="tx1"/>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1011238" y="6641676"/>
            <a:ext cx="10881360" cy="479637"/>
          </a:xfrm>
        </p:spPr>
        <p:txBody>
          <a:bodyPr anchor="t">
            <a:noAutofit/>
          </a:bodyPr>
          <a:lstStyle>
            <a:lvl1pPr marL="0" indent="0" algn="ctr">
              <a:buNone/>
              <a:defRPr sz="1800">
                <a:solidFill>
                  <a:schemeClr val="tx1">
                    <a:tint val="75000"/>
                  </a:schemeClr>
                </a:solidFill>
              </a:defRPr>
            </a:lvl1pPr>
            <a:lvl2pPr marL="587822" indent="0">
              <a:buNone/>
              <a:defRPr sz="2300">
                <a:solidFill>
                  <a:schemeClr val="tx1">
                    <a:tint val="75000"/>
                  </a:schemeClr>
                </a:solidFill>
              </a:defRPr>
            </a:lvl2pPr>
            <a:lvl3pPr marL="1175644" indent="0">
              <a:buNone/>
              <a:defRPr sz="2100">
                <a:solidFill>
                  <a:schemeClr val="tx1">
                    <a:tint val="75000"/>
                  </a:schemeClr>
                </a:solidFill>
              </a:defRPr>
            </a:lvl3pPr>
            <a:lvl4pPr marL="1763466" indent="0">
              <a:buNone/>
              <a:defRPr sz="1800">
                <a:solidFill>
                  <a:schemeClr val="tx1">
                    <a:tint val="75000"/>
                  </a:schemeClr>
                </a:solidFill>
              </a:defRPr>
            </a:lvl4pPr>
            <a:lvl5pPr marL="2351288" indent="0">
              <a:buNone/>
              <a:defRPr sz="1800">
                <a:solidFill>
                  <a:schemeClr val="tx1">
                    <a:tint val="75000"/>
                  </a:schemeClr>
                </a:solidFill>
              </a:defRPr>
            </a:lvl5pPr>
            <a:lvl6pPr marL="2939110" indent="0">
              <a:buNone/>
              <a:defRPr sz="1800">
                <a:solidFill>
                  <a:schemeClr val="tx1">
                    <a:tint val="75000"/>
                  </a:schemeClr>
                </a:solidFill>
              </a:defRPr>
            </a:lvl6pPr>
            <a:lvl7pPr marL="3526932" indent="0">
              <a:buNone/>
              <a:defRPr sz="1800">
                <a:solidFill>
                  <a:schemeClr val="tx1">
                    <a:tint val="75000"/>
                  </a:schemeClr>
                </a:solidFill>
              </a:defRPr>
            </a:lvl7pPr>
            <a:lvl8pPr marL="4114754" indent="0">
              <a:buNone/>
              <a:defRPr sz="1800">
                <a:solidFill>
                  <a:schemeClr val="tx1">
                    <a:tint val="75000"/>
                  </a:schemeClr>
                </a:solidFill>
              </a:defRPr>
            </a:lvl8pPr>
            <a:lvl9pPr marL="4702576" indent="0">
              <a:buNone/>
              <a:defRPr sz="18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9" name="Content Placeholder 9">
            <a:extLst>
              <a:ext uri="{FF2B5EF4-FFF2-40B4-BE49-F238E27FC236}">
                <a16:creationId xmlns:a16="http://schemas.microsoft.com/office/drawing/2014/main" id="{C853960C-66E5-45B7-BEF0-4E2DEB18AA6D}"/>
              </a:ext>
            </a:extLst>
          </p:cNvPr>
          <p:cNvSpPr>
            <a:spLocks noGrp="1"/>
          </p:cNvSpPr>
          <p:nvPr>
            <p:ph sz="quarter" idx="12" hasCustomPrompt="1"/>
          </p:nvPr>
        </p:nvSpPr>
        <p:spPr>
          <a:xfrm>
            <a:off x="0" y="1"/>
            <a:ext cx="12801600" cy="5843016"/>
          </a:xfrm>
        </p:spPr>
        <p:txBody>
          <a:bodyPr>
            <a:noAutofit/>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6.39 x 14.0 then send to back</a:t>
            </a:r>
          </a:p>
        </p:txBody>
      </p:sp>
    </p:spTree>
    <p:extLst>
      <p:ext uri="{BB962C8B-B14F-4D97-AF65-F5344CB8AC3E}">
        <p14:creationId xmlns:p14="http://schemas.microsoft.com/office/powerpoint/2010/main" val="256795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Dark">
    <p:spTree>
      <p:nvGrpSpPr>
        <p:cNvPr id="1" name=""/>
        <p:cNvGrpSpPr/>
        <p:nvPr/>
      </p:nvGrpSpPr>
      <p:grpSpPr>
        <a:xfrm>
          <a:off x="0" y="0"/>
          <a:ext cx="0" cy="0"/>
          <a:chOff x="0" y="0"/>
          <a:chExt cx="0" cy="0"/>
        </a:xfrm>
      </p:grpSpPr>
      <p:sp>
        <p:nvSpPr>
          <p:cNvPr id="9" name="Content Placeholder 9">
            <a:extLst>
              <a:ext uri="{FF2B5EF4-FFF2-40B4-BE49-F238E27FC236}">
                <a16:creationId xmlns:a16="http://schemas.microsoft.com/office/drawing/2014/main" id="{464F0D6E-A5E4-442E-9888-5C5418E563BE}"/>
              </a:ext>
            </a:extLst>
          </p:cNvPr>
          <p:cNvSpPr>
            <a:spLocks noGrp="1"/>
          </p:cNvSpPr>
          <p:nvPr>
            <p:ph sz="quarter" idx="12" hasCustomPrompt="1"/>
          </p:nvPr>
        </p:nvSpPr>
        <p:spPr>
          <a:xfrm>
            <a:off x="0" y="1"/>
            <a:ext cx="12801600" cy="5843016"/>
          </a:xfrm>
        </p:spPr>
        <p:txBody>
          <a:bodyPr>
            <a:noAutofit/>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6.39 x 14.0 then delete this box and send to back </a:t>
            </a:r>
          </a:p>
        </p:txBody>
      </p:sp>
      <p:sp>
        <p:nvSpPr>
          <p:cNvPr id="7" name="Pentagon 14">
            <a:extLst>
              <a:ext uri="{FF2B5EF4-FFF2-40B4-BE49-F238E27FC236}">
                <a16:creationId xmlns:a16="http://schemas.microsoft.com/office/drawing/2014/main" id="{DAB84D11-4E8F-4B7A-B516-A297DFB3FCFF}"/>
              </a:ext>
            </a:extLst>
          </p:cNvPr>
          <p:cNvSpPr/>
          <p:nvPr userDrawn="1"/>
        </p:nvSpPr>
        <p:spPr>
          <a:xfrm rot="16200000">
            <a:off x="5941594" y="5364578"/>
            <a:ext cx="899361" cy="9906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rot="5400000">
            <a:off x="5701429" y="141031"/>
            <a:ext cx="1398741"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011238" y="6076950"/>
            <a:ext cx="10881360" cy="720513"/>
          </a:xfrm>
          <a:prstGeom prst="rect">
            <a:avLst/>
          </a:prstGeom>
        </p:spPr>
        <p:txBody>
          <a:bodyPr anchor="t">
            <a:noAutofit/>
          </a:bodyPr>
          <a:lstStyle>
            <a:lvl1pPr algn="ctr">
              <a:defRPr lang="en-US" sz="2800" kern="1200" dirty="0">
                <a:solidFill>
                  <a:schemeClr val="bg1"/>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1011238" y="6641676"/>
            <a:ext cx="10881360" cy="479637"/>
          </a:xfrm>
        </p:spPr>
        <p:txBody>
          <a:bodyPr anchor="t">
            <a:noAutofit/>
          </a:bodyPr>
          <a:lstStyle>
            <a:lvl1pPr marL="0" indent="0" algn="ctr">
              <a:buNone/>
              <a:defRPr sz="1800">
                <a:solidFill>
                  <a:schemeClr val="bg1">
                    <a:lumMod val="95000"/>
                  </a:schemeClr>
                </a:solidFill>
              </a:defRPr>
            </a:lvl1pPr>
            <a:lvl2pPr marL="587822" indent="0">
              <a:buNone/>
              <a:defRPr sz="2300">
                <a:solidFill>
                  <a:schemeClr val="tx1">
                    <a:tint val="75000"/>
                  </a:schemeClr>
                </a:solidFill>
              </a:defRPr>
            </a:lvl2pPr>
            <a:lvl3pPr marL="1175644" indent="0">
              <a:buNone/>
              <a:defRPr sz="2100">
                <a:solidFill>
                  <a:schemeClr val="tx1">
                    <a:tint val="75000"/>
                  </a:schemeClr>
                </a:solidFill>
              </a:defRPr>
            </a:lvl3pPr>
            <a:lvl4pPr marL="1763466" indent="0">
              <a:buNone/>
              <a:defRPr sz="1800">
                <a:solidFill>
                  <a:schemeClr val="tx1">
                    <a:tint val="75000"/>
                  </a:schemeClr>
                </a:solidFill>
              </a:defRPr>
            </a:lvl4pPr>
            <a:lvl5pPr marL="2351288" indent="0">
              <a:buNone/>
              <a:defRPr sz="1800">
                <a:solidFill>
                  <a:schemeClr val="tx1">
                    <a:tint val="75000"/>
                  </a:schemeClr>
                </a:solidFill>
              </a:defRPr>
            </a:lvl5pPr>
            <a:lvl6pPr marL="2939110" indent="0">
              <a:buNone/>
              <a:defRPr sz="1800">
                <a:solidFill>
                  <a:schemeClr val="tx1">
                    <a:tint val="75000"/>
                  </a:schemeClr>
                </a:solidFill>
              </a:defRPr>
            </a:lvl6pPr>
            <a:lvl7pPr marL="3526932" indent="0">
              <a:buNone/>
              <a:defRPr sz="1800">
                <a:solidFill>
                  <a:schemeClr val="tx1">
                    <a:tint val="75000"/>
                  </a:schemeClr>
                </a:solidFill>
              </a:defRPr>
            </a:lvl7pPr>
            <a:lvl8pPr marL="4114754" indent="0">
              <a:buNone/>
              <a:defRPr sz="1800">
                <a:solidFill>
                  <a:schemeClr val="tx1">
                    <a:tint val="75000"/>
                  </a:schemeClr>
                </a:solidFill>
              </a:defRPr>
            </a:lvl8pPr>
            <a:lvl9pPr marL="4702576" indent="0">
              <a:buNone/>
              <a:defRPr sz="18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Tree>
    <p:extLst>
      <p:ext uri="{BB962C8B-B14F-4D97-AF65-F5344CB8AC3E}">
        <p14:creationId xmlns:p14="http://schemas.microsoft.com/office/powerpoint/2010/main" val="304998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Option 2">
    <p:spTree>
      <p:nvGrpSpPr>
        <p:cNvPr id="1" name=""/>
        <p:cNvGrpSpPr/>
        <p:nvPr/>
      </p:nvGrpSpPr>
      <p:grpSpPr>
        <a:xfrm>
          <a:off x="0" y="0"/>
          <a:ext cx="0" cy="0"/>
          <a:chOff x="0" y="0"/>
          <a:chExt cx="0" cy="0"/>
        </a:xfrm>
      </p:grpSpPr>
      <p:sp>
        <p:nvSpPr>
          <p:cNvPr id="7" name="Rectangle 6"/>
          <p:cNvSpPr/>
          <p:nvPr userDrawn="1"/>
        </p:nvSpPr>
        <p:spPr>
          <a:xfrm>
            <a:off x="7914902" y="0"/>
            <a:ext cx="4886698"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txBox="1">
            <a:spLocks/>
          </p:cNvSpPr>
          <p:nvPr userDrawn="1"/>
        </p:nvSpPr>
        <p:spPr>
          <a:xfrm>
            <a:off x="7989468" y="914400"/>
            <a:ext cx="4564482" cy="838200"/>
          </a:xfrm>
          <a:prstGeom prst="rect">
            <a:avLst/>
          </a:prstGeom>
        </p:spPr>
        <p:txBody>
          <a:bodyPr/>
          <a:lstStyle>
            <a:lvl1pPr algn="ctr" defTabSz="1175644" rtl="0" eaLnBrk="1" latinLnBrk="0" hangingPunct="1">
              <a:spcBef>
                <a:spcPct val="0"/>
              </a:spcBef>
              <a:buNone/>
              <a:defRPr sz="5700" kern="1200">
                <a:solidFill>
                  <a:schemeClr val="tx1"/>
                </a:solidFill>
                <a:latin typeface="+mj-lt"/>
                <a:ea typeface="+mj-ea"/>
                <a:cs typeface="+mj-cs"/>
              </a:defRPr>
            </a:lvl1pPr>
          </a:lstStyle>
          <a:p>
            <a:r>
              <a:rPr lang="en-US" sz="3600"/>
              <a:t>THANK YOU!</a:t>
            </a:r>
          </a:p>
        </p:txBody>
      </p:sp>
      <p:pic>
        <p:nvPicPr>
          <p:cNvPr id="10" name="Picture 9" descr="ab_logo.jpg"/>
          <p:cNvPicPr>
            <a:picLocks noChangeAspect="1"/>
          </p:cNvPicPr>
          <p:nvPr userDrawn="1"/>
        </p:nvPicPr>
        <p:blipFill>
          <a:blip r:embed="rId2" cstate="print">
            <a:clrChange>
              <a:clrFrom>
                <a:srgbClr val="FFFFFF"/>
              </a:clrFrom>
              <a:clrTo>
                <a:srgbClr val="FFFFFF">
                  <a:alpha val="0"/>
                </a:srgbClr>
              </a:clrTo>
            </a:clrChange>
            <a:lum/>
            <a:extLst>
              <a:ext uri="{28A0092B-C50C-407E-A947-70E740481C1C}">
                <a14:useLocalDpi xmlns:a14="http://schemas.microsoft.com/office/drawing/2010/main"/>
              </a:ext>
            </a:extLst>
          </a:blip>
          <a:stretch>
            <a:fillRect/>
          </a:stretch>
        </p:blipFill>
        <p:spPr>
          <a:xfrm>
            <a:off x="9421439" y="5394168"/>
            <a:ext cx="1873623" cy="1447800"/>
          </a:xfrm>
          <a:prstGeom prst="rect">
            <a:avLst/>
          </a:prstGeom>
        </p:spPr>
      </p:pic>
      <p:sp>
        <p:nvSpPr>
          <p:cNvPr id="11" name="Rectangle 10"/>
          <p:cNvSpPr/>
          <p:nvPr userDrawn="1"/>
        </p:nvSpPr>
        <p:spPr>
          <a:xfrm>
            <a:off x="8765423" y="6613368"/>
            <a:ext cx="3190605" cy="535531"/>
          </a:xfrm>
          <a:prstGeom prst="rect">
            <a:avLst/>
          </a:prstGeom>
        </p:spPr>
        <p:txBody>
          <a:bodyPr wrap="square">
            <a:spAutoFit/>
          </a:bodyPr>
          <a:lstStyle/>
          <a:p>
            <a:pPr marL="342900" indent="-342900" algn="ctr">
              <a:spcBef>
                <a:spcPct val="20000"/>
              </a:spcBef>
              <a:buClr>
                <a:srgbClr val="1B4273">
                  <a:lumMod val="75000"/>
                </a:srgbClr>
              </a:buClr>
              <a:buSzPct val="112000"/>
              <a:defRPr/>
            </a:pPr>
            <a:r>
              <a:rPr lang="en-US" sz="900" b="1">
                <a:solidFill>
                  <a:schemeClr val="tx1"/>
                </a:solidFill>
              </a:rPr>
              <a:t>1349 WEST PEACHTREE STREET NW //  SUITE 1525</a:t>
            </a:r>
          </a:p>
          <a:p>
            <a:pPr marL="342900" indent="-342900" algn="ctr">
              <a:spcBef>
                <a:spcPct val="20000"/>
              </a:spcBef>
              <a:buClr>
                <a:srgbClr val="1B4273">
                  <a:lumMod val="75000"/>
                </a:srgbClr>
              </a:buClr>
              <a:buSzPct val="112000"/>
              <a:defRPr/>
            </a:pPr>
            <a:r>
              <a:rPr lang="en-US" sz="900" b="1">
                <a:solidFill>
                  <a:schemeClr val="tx1"/>
                </a:solidFill>
              </a:rPr>
              <a:t>ATLANTA, GEORGIA  30309</a:t>
            </a:r>
          </a:p>
        </p:txBody>
      </p:sp>
      <p:sp>
        <p:nvSpPr>
          <p:cNvPr id="12" name="Subtitle 3"/>
          <p:cNvSpPr txBox="1">
            <a:spLocks/>
          </p:cNvSpPr>
          <p:nvPr userDrawn="1"/>
        </p:nvSpPr>
        <p:spPr>
          <a:xfrm>
            <a:off x="8173641" y="1676400"/>
            <a:ext cx="4361259" cy="533400"/>
          </a:xfrm>
          <a:prstGeom prst="rect">
            <a:avLst/>
          </a:prstGeom>
        </p:spPr>
        <p:txBody>
          <a:bodyPr/>
          <a:lstStyle>
            <a:lvl1pPr marL="440867" indent="-440867" algn="l" defTabSz="1175644" rtl="0" eaLnBrk="1" latinLnBrk="0" hangingPunct="1">
              <a:spcBef>
                <a:spcPct val="20000"/>
              </a:spcBef>
              <a:buFont typeface="Arial" panose="020B0604020202020204" pitchFamily="34" charset="0"/>
              <a:buChar char="•"/>
              <a:defRPr sz="4100" kern="1200">
                <a:solidFill>
                  <a:schemeClr val="tx1"/>
                </a:solidFill>
                <a:latin typeface="+mn-lt"/>
                <a:ea typeface="+mn-ea"/>
                <a:cs typeface="+mn-cs"/>
              </a:defRPr>
            </a:lvl1pPr>
            <a:lvl2pPr marL="955211" indent="-367389" algn="l" defTabSz="11756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2pPr>
            <a:lvl3pPr marL="1469555" indent="-293911" algn="l" defTabSz="1175644"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3pPr>
            <a:lvl4pPr marL="205737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4pPr>
            <a:lvl5pPr marL="2645199"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indent="0" algn="ctr">
              <a:buNone/>
            </a:pPr>
            <a:r>
              <a:rPr lang="en-US" sz="1800" kern="1200">
                <a:solidFill>
                  <a:schemeClr val="tx1">
                    <a:tint val="75000"/>
                  </a:schemeClr>
                </a:solidFill>
                <a:latin typeface="+mn-lt"/>
                <a:ea typeface="+mn-ea"/>
                <a:cs typeface="+mn-cs"/>
              </a:rPr>
              <a:t>STRATEGY  //  INSIGHTS  //  ACTION</a:t>
            </a:r>
          </a:p>
        </p:txBody>
      </p:sp>
      <p:sp>
        <p:nvSpPr>
          <p:cNvPr id="22"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3" name="Content Placeholder 9">
            <a:extLst>
              <a:ext uri="{FF2B5EF4-FFF2-40B4-BE49-F238E27FC236}">
                <a16:creationId xmlns:a16="http://schemas.microsoft.com/office/drawing/2014/main" id="{EA622824-AA11-4A3B-B61E-60256A56399D}"/>
              </a:ext>
            </a:extLst>
          </p:cNvPr>
          <p:cNvSpPr>
            <a:spLocks noGrp="1"/>
          </p:cNvSpPr>
          <p:nvPr>
            <p:ph sz="quarter" idx="12" hasCustomPrompt="1"/>
          </p:nvPr>
        </p:nvSpPr>
        <p:spPr>
          <a:xfrm>
            <a:off x="0" y="1"/>
            <a:ext cx="7918704" cy="7238996"/>
          </a:xfrm>
        </p:spPr>
        <p:txBody>
          <a:bodyPr>
            <a:noAutofit/>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7.92 x 8.66 then send to back</a:t>
            </a:r>
          </a:p>
        </p:txBody>
      </p:sp>
    </p:spTree>
    <p:extLst>
      <p:ext uri="{BB962C8B-B14F-4D97-AF65-F5344CB8AC3E}">
        <p14:creationId xmlns:p14="http://schemas.microsoft.com/office/powerpoint/2010/main" val="180815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STER_PLAIN">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1317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DFD8-C397-E473-94E7-D11B961F710C}"/>
              </a:ext>
            </a:extLst>
          </p:cNvPr>
          <p:cNvSpPr>
            <a:spLocks noGrp="1"/>
          </p:cNvSpPr>
          <p:nvPr>
            <p:ph type="ctrTitle"/>
          </p:nvPr>
        </p:nvSpPr>
        <p:spPr>
          <a:xfrm>
            <a:off x="1600200" y="1271588"/>
            <a:ext cx="9601200" cy="2706687"/>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CCD063-00EA-B22E-67CF-9E7C87D05DA3}"/>
              </a:ext>
            </a:extLst>
          </p:cNvPr>
          <p:cNvSpPr>
            <a:spLocks noGrp="1"/>
          </p:cNvSpPr>
          <p:nvPr>
            <p:ph type="subTitle" idx="1"/>
          </p:nvPr>
        </p:nvSpPr>
        <p:spPr>
          <a:xfrm>
            <a:off x="1600200" y="4083050"/>
            <a:ext cx="9601200" cy="1876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FE6975-722E-9CF8-4F4F-FC185032E03E}"/>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5" name="Footer Placeholder 4">
            <a:extLst>
              <a:ext uri="{FF2B5EF4-FFF2-40B4-BE49-F238E27FC236}">
                <a16:creationId xmlns:a16="http://schemas.microsoft.com/office/drawing/2014/main" id="{B8FDD886-CA1F-D057-4061-C137CB582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D21EE-9060-958B-232F-0850B2ACBFAC}"/>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428435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White / AB Logo">
    <p:spTree>
      <p:nvGrpSpPr>
        <p:cNvPr id="1" name=""/>
        <p:cNvGrpSpPr/>
        <p:nvPr/>
      </p:nvGrpSpPr>
      <p:grpSpPr>
        <a:xfrm>
          <a:off x="0" y="0"/>
          <a:ext cx="0" cy="0"/>
          <a:chOff x="0" y="0"/>
          <a:chExt cx="0" cy="0"/>
        </a:xfrm>
      </p:grpSpPr>
      <p:sp>
        <p:nvSpPr>
          <p:cNvPr id="10" name="Rectangle 9"/>
          <p:cNvSpPr/>
          <p:nvPr userDrawn="1"/>
        </p:nvSpPr>
        <p:spPr>
          <a:xfrm>
            <a:off x="7914902" y="0"/>
            <a:ext cx="4886698"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clipart&#10;&#10;Description automatically generated">
            <a:extLst>
              <a:ext uri="{FF2B5EF4-FFF2-40B4-BE49-F238E27FC236}">
                <a16:creationId xmlns:a16="http://schemas.microsoft.com/office/drawing/2014/main" id="{E55A905E-242B-4AC6-BE4D-F14AC43FE4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5745" y="5991753"/>
            <a:ext cx="1989510" cy="557784"/>
          </a:xfrm>
          <a:prstGeom prst="rect">
            <a:avLst/>
          </a:prstGeom>
        </p:spPr>
      </p:pic>
      <p:sp>
        <p:nvSpPr>
          <p:cNvPr id="15" name="Pentagon 14"/>
          <p:cNvSpPr/>
          <p:nvPr userDrawn="1"/>
        </p:nvSpPr>
        <p:spPr>
          <a:xfrm rot="10800000">
            <a:off x="7482639" y="3124200"/>
            <a:ext cx="899361" cy="9906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8040957" y="2055405"/>
            <a:ext cx="4679871" cy="2133600"/>
          </a:xfrm>
          <a:prstGeom prst="rect">
            <a:avLst/>
          </a:prstGeom>
        </p:spPr>
        <p:txBody>
          <a:bodyPr>
            <a:noAutofit/>
          </a:bodyPr>
          <a:lstStyle>
            <a:lvl1pPr marL="0" algn="ctr" defTabSz="1175644" rtl="0" eaLnBrk="1" latinLnBrk="0" hangingPunct="1">
              <a:spcBef>
                <a:spcPct val="0"/>
              </a:spcBef>
              <a:buNone/>
              <a:defRPr lang="en-US" sz="2800" kern="1200" dirty="0">
                <a:solidFill>
                  <a:schemeClr val="tx1"/>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8056792" y="4327505"/>
            <a:ext cx="4648200" cy="471100"/>
          </a:xfrm>
        </p:spPr>
        <p:txBody>
          <a:bodyPr>
            <a:noAutofit/>
          </a:bodyPr>
          <a:lstStyle>
            <a:lvl1pPr marL="0" indent="0" algn="ctr">
              <a:buNone/>
              <a:defRPr>
                <a:solidFill>
                  <a:schemeClr val="tx1">
                    <a:tint val="75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7" name="Text Placeholder 6">
            <a:extLst>
              <a:ext uri="{FF2B5EF4-FFF2-40B4-BE49-F238E27FC236}">
                <a16:creationId xmlns:a16="http://schemas.microsoft.com/office/drawing/2014/main" id="{B4184AC2-F08B-4500-B606-099CA559D5F8}"/>
              </a:ext>
            </a:extLst>
          </p:cNvPr>
          <p:cNvSpPr>
            <a:spLocks noGrp="1"/>
          </p:cNvSpPr>
          <p:nvPr>
            <p:ph type="body" sz="quarter" idx="10" hasCustomPrompt="1"/>
          </p:nvPr>
        </p:nvSpPr>
        <p:spPr>
          <a:xfrm>
            <a:off x="9009292" y="5212080"/>
            <a:ext cx="2743200" cy="274320"/>
          </a:xfrm>
        </p:spPr>
        <p:txBody>
          <a:bodyPr anchor="ctr">
            <a:noAutofit/>
          </a:bodyPr>
          <a:lstStyle>
            <a:lvl1pPr marL="0" indent="0" algn="ctr">
              <a:buNone/>
              <a:defRPr sz="1200" i="1">
                <a:solidFill>
                  <a:schemeClr val="accent2"/>
                </a:solidFill>
              </a:defRPr>
            </a:lvl1pPr>
          </a:lstStyle>
          <a:p>
            <a:pPr lvl="0"/>
            <a:r>
              <a:rPr lang="en-US"/>
              <a:t>Date</a:t>
            </a:r>
          </a:p>
        </p:txBody>
      </p:sp>
      <p:sp>
        <p:nvSpPr>
          <p:cNvPr id="5" name="Picture Placeholder 4">
            <a:extLst>
              <a:ext uri="{FF2B5EF4-FFF2-40B4-BE49-F238E27FC236}">
                <a16:creationId xmlns:a16="http://schemas.microsoft.com/office/drawing/2014/main" id="{86B08FD4-9367-4576-B4D8-BABB1193E2F5}"/>
              </a:ext>
            </a:extLst>
          </p:cNvPr>
          <p:cNvSpPr>
            <a:spLocks noGrp="1"/>
          </p:cNvSpPr>
          <p:nvPr>
            <p:ph type="pic" sz="quarter" idx="11" hasCustomPrompt="1"/>
          </p:nvPr>
        </p:nvSpPr>
        <p:spPr>
          <a:xfrm>
            <a:off x="9223605" y="232362"/>
            <a:ext cx="2314575" cy="1406358"/>
          </a:xfrm>
        </p:spPr>
        <p:txBody>
          <a:bodyPr anchor="ctr"/>
          <a:lstStyle>
            <a:lvl1pPr marL="0" indent="0" algn="ctr">
              <a:buNone/>
              <a:defRPr/>
            </a:lvl1pPr>
          </a:lstStyle>
          <a:p>
            <a:r>
              <a:rPr lang="en-US"/>
              <a:t>Client Logo</a:t>
            </a:r>
          </a:p>
        </p:txBody>
      </p:sp>
      <p:sp>
        <p:nvSpPr>
          <p:cNvPr id="20" name="Content Placeholder 9">
            <a:extLst>
              <a:ext uri="{FF2B5EF4-FFF2-40B4-BE49-F238E27FC236}">
                <a16:creationId xmlns:a16="http://schemas.microsoft.com/office/drawing/2014/main" id="{C8E58D18-0F4A-4C7E-A47B-9AC6444F1A49}"/>
              </a:ext>
            </a:extLst>
          </p:cNvPr>
          <p:cNvSpPr>
            <a:spLocks noGrp="1"/>
          </p:cNvSpPr>
          <p:nvPr>
            <p:ph sz="quarter" idx="12" hasCustomPrompt="1"/>
          </p:nvPr>
        </p:nvSpPr>
        <p:spPr>
          <a:xfrm>
            <a:off x="0" y="1"/>
            <a:ext cx="7918704" cy="7238996"/>
          </a:xfrm>
        </p:spPr>
        <p:txBody>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7.92 x 8.66 then send to back</a:t>
            </a:r>
          </a:p>
        </p:txBody>
      </p:sp>
      <p:pic>
        <p:nvPicPr>
          <p:cNvPr id="11" name="Picture 10">
            <a:extLst>
              <a:ext uri="{FF2B5EF4-FFF2-40B4-BE49-F238E27FC236}">
                <a16:creationId xmlns:a16="http://schemas.microsoft.com/office/drawing/2014/main" id="{E5640B3A-52CE-4E2E-9739-AA09D94EA0E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5132" b="31224"/>
          <a:stretch/>
        </p:blipFill>
        <p:spPr>
          <a:xfrm>
            <a:off x="8140680" y="5835690"/>
            <a:ext cx="2101884" cy="869910"/>
          </a:xfrm>
          <a:prstGeom prst="rect">
            <a:avLst/>
          </a:prstGeom>
        </p:spPr>
      </p:pic>
    </p:spTree>
    <p:extLst>
      <p:ext uri="{BB962C8B-B14F-4D97-AF65-F5344CB8AC3E}">
        <p14:creationId xmlns:p14="http://schemas.microsoft.com/office/powerpoint/2010/main" val="386734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F48F-1441-64E8-11A3-FC7C0A632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81D43C-596C-661F-8DA0-4584F527FE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D2144-A4B8-9DD4-5D6C-95BA4C2234B2}"/>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5" name="Footer Placeholder 4">
            <a:extLst>
              <a:ext uri="{FF2B5EF4-FFF2-40B4-BE49-F238E27FC236}">
                <a16:creationId xmlns:a16="http://schemas.microsoft.com/office/drawing/2014/main" id="{C0241C7F-08C4-9AD7-D107-0DE40BBA4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331B6-1AF3-3F6B-9A3E-69ABD8209CED}"/>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51334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2BB5F-E7EC-4B00-8A77-3F2E6763B91A}"/>
              </a:ext>
            </a:extLst>
          </p:cNvPr>
          <p:cNvSpPr>
            <a:spLocks noGrp="1"/>
          </p:cNvSpPr>
          <p:nvPr>
            <p:ph type="title"/>
          </p:nvPr>
        </p:nvSpPr>
        <p:spPr>
          <a:xfrm>
            <a:off x="873125" y="1938338"/>
            <a:ext cx="11041063" cy="32321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DB87B9-7BF9-D318-8D1D-3E401731862E}"/>
              </a:ext>
            </a:extLst>
          </p:cNvPr>
          <p:cNvSpPr>
            <a:spLocks noGrp="1"/>
          </p:cNvSpPr>
          <p:nvPr>
            <p:ph type="body" idx="1"/>
          </p:nvPr>
        </p:nvSpPr>
        <p:spPr>
          <a:xfrm>
            <a:off x="873125" y="5200650"/>
            <a:ext cx="11041063" cy="1700213"/>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5540D-690A-1DC3-A239-408BBB22EE65}"/>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5" name="Footer Placeholder 4">
            <a:extLst>
              <a:ext uri="{FF2B5EF4-FFF2-40B4-BE49-F238E27FC236}">
                <a16:creationId xmlns:a16="http://schemas.microsoft.com/office/drawing/2014/main" id="{E1BFD57A-E6F5-5F15-BECD-B628EEAB9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B7026-168F-0759-D2B5-F26FE8190CD9}"/>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2368711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88E9-AF32-DBED-93E7-328D2D444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5AD44-5D27-8D3E-DA53-4C323BE69EB6}"/>
              </a:ext>
            </a:extLst>
          </p:cNvPr>
          <p:cNvSpPr>
            <a:spLocks noGrp="1"/>
          </p:cNvSpPr>
          <p:nvPr>
            <p:ph sz="half" idx="1"/>
          </p:nvPr>
        </p:nvSpPr>
        <p:spPr>
          <a:xfrm>
            <a:off x="879475" y="2068513"/>
            <a:ext cx="5445125"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F0B190-26DF-1F1B-A16A-E35040BDA927}"/>
              </a:ext>
            </a:extLst>
          </p:cNvPr>
          <p:cNvSpPr>
            <a:spLocks noGrp="1"/>
          </p:cNvSpPr>
          <p:nvPr>
            <p:ph sz="half" idx="2"/>
          </p:nvPr>
        </p:nvSpPr>
        <p:spPr>
          <a:xfrm>
            <a:off x="6477000" y="2068513"/>
            <a:ext cx="5445125"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475FE7-C4DE-A7EC-0FAE-0DFC23213B42}"/>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6" name="Footer Placeholder 5">
            <a:extLst>
              <a:ext uri="{FF2B5EF4-FFF2-40B4-BE49-F238E27FC236}">
                <a16:creationId xmlns:a16="http://schemas.microsoft.com/office/drawing/2014/main" id="{4CA748B8-C130-0323-A07B-739793486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36FD2-3136-747E-1F7E-9E3780FF7A8D}"/>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241763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5268B-BDF6-8C9B-4A37-D0712FCEFC4E}"/>
              </a:ext>
            </a:extLst>
          </p:cNvPr>
          <p:cNvSpPr>
            <a:spLocks noGrp="1"/>
          </p:cNvSpPr>
          <p:nvPr>
            <p:ph type="title"/>
          </p:nvPr>
        </p:nvSpPr>
        <p:spPr>
          <a:xfrm>
            <a:off x="881063" y="414338"/>
            <a:ext cx="11042650" cy="1501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173D62-B7B2-12A5-D396-17909245DF54}"/>
              </a:ext>
            </a:extLst>
          </p:cNvPr>
          <p:cNvSpPr>
            <a:spLocks noGrp="1"/>
          </p:cNvSpPr>
          <p:nvPr>
            <p:ph type="body" idx="1"/>
          </p:nvPr>
        </p:nvSpPr>
        <p:spPr>
          <a:xfrm>
            <a:off x="881063" y="1905000"/>
            <a:ext cx="5416550" cy="9334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8FF2C-D7C8-15C3-737C-58C66675D4AA}"/>
              </a:ext>
            </a:extLst>
          </p:cNvPr>
          <p:cNvSpPr>
            <a:spLocks noGrp="1"/>
          </p:cNvSpPr>
          <p:nvPr>
            <p:ph sz="half" idx="2"/>
          </p:nvPr>
        </p:nvSpPr>
        <p:spPr>
          <a:xfrm>
            <a:off x="881063" y="2838450"/>
            <a:ext cx="5416550" cy="417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B28141-A3E2-CE75-2BAF-D458A0B6D706}"/>
              </a:ext>
            </a:extLst>
          </p:cNvPr>
          <p:cNvSpPr>
            <a:spLocks noGrp="1"/>
          </p:cNvSpPr>
          <p:nvPr>
            <p:ph type="body" sz="quarter" idx="3"/>
          </p:nvPr>
        </p:nvSpPr>
        <p:spPr>
          <a:xfrm>
            <a:off x="6480175" y="1905000"/>
            <a:ext cx="5443538" cy="9334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0C03F3-8E7D-2980-7AFA-4D564784FCD7}"/>
              </a:ext>
            </a:extLst>
          </p:cNvPr>
          <p:cNvSpPr>
            <a:spLocks noGrp="1"/>
          </p:cNvSpPr>
          <p:nvPr>
            <p:ph sz="quarter" idx="4"/>
          </p:nvPr>
        </p:nvSpPr>
        <p:spPr>
          <a:xfrm>
            <a:off x="6480175" y="2838450"/>
            <a:ext cx="5443538" cy="417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0B66A-C72E-34DD-7B30-B240EAA45597}"/>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8" name="Footer Placeholder 7">
            <a:extLst>
              <a:ext uri="{FF2B5EF4-FFF2-40B4-BE49-F238E27FC236}">
                <a16:creationId xmlns:a16="http://schemas.microsoft.com/office/drawing/2014/main" id="{AB0F5941-418D-87D8-2710-9FBA6E45CD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D459FA-1CEA-8E26-C548-EBFABDED3BD0}"/>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4197300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B89F-F8D9-770E-3F33-5DD09B81CE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A067A3-1BD6-B12F-2216-5455CBDCAB2E}"/>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4" name="Footer Placeholder 3">
            <a:extLst>
              <a:ext uri="{FF2B5EF4-FFF2-40B4-BE49-F238E27FC236}">
                <a16:creationId xmlns:a16="http://schemas.microsoft.com/office/drawing/2014/main" id="{38D79C67-12F1-9E52-955E-837644341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5F49AB-C3D6-D00F-589B-05AADB674D16}"/>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35609863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B48DAF-F0A4-E47D-FDCC-E73749D4AC88}"/>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3" name="Footer Placeholder 2">
            <a:extLst>
              <a:ext uri="{FF2B5EF4-FFF2-40B4-BE49-F238E27FC236}">
                <a16:creationId xmlns:a16="http://schemas.microsoft.com/office/drawing/2014/main" id="{5E0B3833-EFA7-84CF-C3B5-99B98623FD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114788-8218-826A-DD42-DF32FD484A8D}"/>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1369147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E7830-E391-D7AA-58F3-3EB83E930E66}"/>
              </a:ext>
            </a:extLst>
          </p:cNvPr>
          <p:cNvSpPr>
            <a:spLocks noGrp="1"/>
          </p:cNvSpPr>
          <p:nvPr>
            <p:ph type="title"/>
          </p:nvPr>
        </p:nvSpPr>
        <p:spPr>
          <a:xfrm>
            <a:off x="881063" y="517525"/>
            <a:ext cx="4129087" cy="181451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0BFCB-3063-DE55-C508-43B97B5E6118}"/>
              </a:ext>
            </a:extLst>
          </p:cNvPr>
          <p:cNvSpPr>
            <a:spLocks noGrp="1"/>
          </p:cNvSpPr>
          <p:nvPr>
            <p:ph idx="1"/>
          </p:nvPr>
        </p:nvSpPr>
        <p:spPr>
          <a:xfrm>
            <a:off x="5441950" y="1119188"/>
            <a:ext cx="6481763" cy="55229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A1330A-DAFA-9D44-B4D4-3B0E5F21D735}"/>
              </a:ext>
            </a:extLst>
          </p:cNvPr>
          <p:cNvSpPr>
            <a:spLocks noGrp="1"/>
          </p:cNvSpPr>
          <p:nvPr>
            <p:ph type="body" sz="half" idx="2"/>
          </p:nvPr>
        </p:nvSpPr>
        <p:spPr>
          <a:xfrm>
            <a:off x="881063" y="2332038"/>
            <a:ext cx="4129087" cy="4319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C676E4-1252-EC26-B0CB-42D90A5BA684}"/>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6" name="Footer Placeholder 5">
            <a:extLst>
              <a:ext uri="{FF2B5EF4-FFF2-40B4-BE49-F238E27FC236}">
                <a16:creationId xmlns:a16="http://schemas.microsoft.com/office/drawing/2014/main" id="{DC4914D8-BFA7-E321-6A80-C8ADE6FB02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03AD99-8440-B298-F86D-1947C8FFC17A}"/>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1467424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B8B7-FFD5-3573-D432-9208940ECC3D}"/>
              </a:ext>
            </a:extLst>
          </p:cNvPr>
          <p:cNvSpPr>
            <a:spLocks noGrp="1"/>
          </p:cNvSpPr>
          <p:nvPr>
            <p:ph type="title"/>
          </p:nvPr>
        </p:nvSpPr>
        <p:spPr>
          <a:xfrm>
            <a:off x="881063" y="517525"/>
            <a:ext cx="4129087" cy="18145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FA54A2-BC95-C0C3-F249-0AF82333DE1B}"/>
              </a:ext>
            </a:extLst>
          </p:cNvPr>
          <p:cNvSpPr>
            <a:spLocks noGrp="1"/>
          </p:cNvSpPr>
          <p:nvPr>
            <p:ph type="pic" idx="1"/>
          </p:nvPr>
        </p:nvSpPr>
        <p:spPr>
          <a:xfrm>
            <a:off x="5441950" y="1119188"/>
            <a:ext cx="6481763" cy="55229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BA6C33-3019-8F76-15B3-E3E56970859E}"/>
              </a:ext>
            </a:extLst>
          </p:cNvPr>
          <p:cNvSpPr>
            <a:spLocks noGrp="1"/>
          </p:cNvSpPr>
          <p:nvPr>
            <p:ph type="body" sz="half" idx="2"/>
          </p:nvPr>
        </p:nvSpPr>
        <p:spPr>
          <a:xfrm>
            <a:off x="881063" y="2332038"/>
            <a:ext cx="4129087" cy="43195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06563-F954-433B-7B4F-DADE921A7EF4}"/>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6" name="Footer Placeholder 5">
            <a:extLst>
              <a:ext uri="{FF2B5EF4-FFF2-40B4-BE49-F238E27FC236}">
                <a16:creationId xmlns:a16="http://schemas.microsoft.com/office/drawing/2014/main" id="{C3C0643D-4A8E-B462-2811-F78CD71CBB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CCD32-7A58-C07E-C319-69B7527E0879}"/>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14330455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83946-1F93-3419-1E52-40BC546663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45493F-E9B8-8835-234C-9794562CA0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A80A1-96C9-CF9F-20C8-B0D6635AB685}"/>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5" name="Footer Placeholder 4">
            <a:extLst>
              <a:ext uri="{FF2B5EF4-FFF2-40B4-BE49-F238E27FC236}">
                <a16:creationId xmlns:a16="http://schemas.microsoft.com/office/drawing/2014/main" id="{B2903AC7-8D84-E2CF-CAB4-F43E00134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7D1F6-CAF6-0EE8-4EC2-89B506C410D4}"/>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2303592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6E106A-9434-9EDD-7702-AF2E0FEB1F5D}"/>
              </a:ext>
            </a:extLst>
          </p:cNvPr>
          <p:cNvSpPr>
            <a:spLocks noGrp="1"/>
          </p:cNvSpPr>
          <p:nvPr>
            <p:ph type="title" orient="vert"/>
          </p:nvPr>
        </p:nvSpPr>
        <p:spPr>
          <a:xfrm>
            <a:off x="9161463" y="414338"/>
            <a:ext cx="2760662" cy="6586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229A36-8B85-076A-DDE8-BCA52768F4DF}"/>
              </a:ext>
            </a:extLst>
          </p:cNvPr>
          <p:cNvSpPr>
            <a:spLocks noGrp="1"/>
          </p:cNvSpPr>
          <p:nvPr>
            <p:ph type="body" orient="vert" idx="1"/>
          </p:nvPr>
        </p:nvSpPr>
        <p:spPr>
          <a:xfrm>
            <a:off x="879475" y="414338"/>
            <a:ext cx="8129588" cy="6586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206414-C8A4-92A4-BDAD-825416DB806F}"/>
              </a:ext>
            </a:extLst>
          </p:cNvPr>
          <p:cNvSpPr>
            <a:spLocks noGrp="1"/>
          </p:cNvSpPr>
          <p:nvPr>
            <p:ph type="dt" sz="half" idx="10"/>
          </p:nvPr>
        </p:nvSpPr>
        <p:spPr/>
        <p:txBody>
          <a:bodyPr/>
          <a:lstStyle/>
          <a:p>
            <a:fld id="{88E93B90-976C-466E-9791-14E081F3CD30}" type="datetimeFigureOut">
              <a:rPr lang="en-US" smtClean="0"/>
              <a:t>6/30/2025</a:t>
            </a:fld>
            <a:endParaRPr lang="en-US"/>
          </a:p>
        </p:txBody>
      </p:sp>
      <p:sp>
        <p:nvSpPr>
          <p:cNvPr id="5" name="Footer Placeholder 4">
            <a:extLst>
              <a:ext uri="{FF2B5EF4-FFF2-40B4-BE49-F238E27FC236}">
                <a16:creationId xmlns:a16="http://schemas.microsoft.com/office/drawing/2014/main" id="{A89421C6-D690-AF53-47CA-7471671A9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AFC-7860-EFDD-7524-EA36E1055A4E}"/>
              </a:ext>
            </a:extLst>
          </p:cNvPr>
          <p:cNvSpPr>
            <a:spLocks noGrp="1"/>
          </p:cNvSpPr>
          <p:nvPr>
            <p:ph type="sldNum" sz="quarter" idx="12"/>
          </p:nvPr>
        </p:nvSpPr>
        <p:spPr/>
        <p:txBody>
          <a:bodyPr/>
          <a:lstStyle/>
          <a:p>
            <a:fld id="{7DCD2A4F-A206-4037-BE5D-9560914F5DC1}" type="slidenum">
              <a:rPr lang="en-US" smtClean="0"/>
              <a:t>‹#›</a:t>
            </a:fld>
            <a:endParaRPr lang="en-US"/>
          </a:p>
        </p:txBody>
      </p:sp>
    </p:spTree>
    <p:extLst>
      <p:ext uri="{BB962C8B-B14F-4D97-AF65-F5344CB8AC3E}">
        <p14:creationId xmlns:p14="http://schemas.microsoft.com/office/powerpoint/2010/main" val="420547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 2 Logos">
    <p:spTree>
      <p:nvGrpSpPr>
        <p:cNvPr id="1" name=""/>
        <p:cNvGrpSpPr/>
        <p:nvPr/>
      </p:nvGrpSpPr>
      <p:grpSpPr>
        <a:xfrm>
          <a:off x="0" y="0"/>
          <a:ext cx="0" cy="0"/>
          <a:chOff x="0" y="0"/>
          <a:chExt cx="0" cy="0"/>
        </a:xfrm>
      </p:grpSpPr>
      <p:sp>
        <p:nvSpPr>
          <p:cNvPr id="10" name="Rectangle 9"/>
          <p:cNvSpPr/>
          <p:nvPr userDrawn="1"/>
        </p:nvSpPr>
        <p:spPr>
          <a:xfrm>
            <a:off x="7914902" y="0"/>
            <a:ext cx="4886698" cy="7238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248E76-24AC-46E6-BDBE-579E9FE2076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0" y="6000814"/>
            <a:ext cx="2009945" cy="557784"/>
          </a:xfrm>
          <a:prstGeom prst="rect">
            <a:avLst/>
          </a:prstGeom>
        </p:spPr>
      </p:pic>
      <p:sp>
        <p:nvSpPr>
          <p:cNvPr id="17" name="Content Placeholder 9">
            <a:extLst>
              <a:ext uri="{FF2B5EF4-FFF2-40B4-BE49-F238E27FC236}">
                <a16:creationId xmlns:a16="http://schemas.microsoft.com/office/drawing/2014/main" id="{AAA19B68-6FA9-4E3C-B228-1B4E621358C4}"/>
              </a:ext>
            </a:extLst>
          </p:cNvPr>
          <p:cNvSpPr>
            <a:spLocks noGrp="1"/>
          </p:cNvSpPr>
          <p:nvPr>
            <p:ph sz="quarter" idx="12" hasCustomPrompt="1"/>
          </p:nvPr>
        </p:nvSpPr>
        <p:spPr>
          <a:xfrm>
            <a:off x="0" y="1"/>
            <a:ext cx="7918704" cy="7238996"/>
          </a:xfrm>
        </p:spPr>
        <p:txBody>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7.92 x 8.66 then send to back</a:t>
            </a:r>
          </a:p>
        </p:txBody>
      </p:sp>
      <p:sp>
        <p:nvSpPr>
          <p:cNvPr id="2" name="Title 1"/>
          <p:cNvSpPr>
            <a:spLocks noGrp="1"/>
          </p:cNvSpPr>
          <p:nvPr>
            <p:ph type="ctrTitle" hasCustomPrompt="1"/>
          </p:nvPr>
        </p:nvSpPr>
        <p:spPr>
          <a:xfrm>
            <a:off x="8037576" y="2057400"/>
            <a:ext cx="4679871" cy="2133600"/>
          </a:xfrm>
          <a:prstGeom prst="rect">
            <a:avLst/>
          </a:prstGeom>
        </p:spPr>
        <p:txBody>
          <a:bodyPr>
            <a:noAutofit/>
          </a:bodyPr>
          <a:lstStyle>
            <a:lvl1pPr marL="0" algn="ctr" defTabSz="1175644" rtl="0" eaLnBrk="1" latinLnBrk="0" hangingPunct="1">
              <a:spcBef>
                <a:spcPct val="0"/>
              </a:spcBef>
              <a:buNone/>
              <a:defRPr lang="en-US" sz="2800" kern="1200" dirty="0">
                <a:solidFill>
                  <a:schemeClr val="bg1"/>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8053411" y="4325112"/>
            <a:ext cx="4648200" cy="471100"/>
          </a:xfrm>
        </p:spPr>
        <p:txBody>
          <a:bodyPr>
            <a:noAutofit/>
          </a:bodyPr>
          <a:lstStyle>
            <a:lvl1pPr marL="0" indent="0" algn="ctr">
              <a:buNone/>
              <a:defRPr>
                <a:solidFill>
                  <a:schemeClr val="bg1">
                    <a:lumMod val="95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3" name="Text Placeholder 6">
            <a:extLst>
              <a:ext uri="{FF2B5EF4-FFF2-40B4-BE49-F238E27FC236}">
                <a16:creationId xmlns:a16="http://schemas.microsoft.com/office/drawing/2014/main" id="{542FE23D-A41F-475E-9852-E31A33BA203B}"/>
              </a:ext>
            </a:extLst>
          </p:cNvPr>
          <p:cNvSpPr>
            <a:spLocks noGrp="1"/>
          </p:cNvSpPr>
          <p:nvPr>
            <p:ph type="body" sz="quarter" idx="10" hasCustomPrompt="1"/>
          </p:nvPr>
        </p:nvSpPr>
        <p:spPr>
          <a:xfrm>
            <a:off x="9005911" y="5212080"/>
            <a:ext cx="2743200" cy="274320"/>
          </a:xfrm>
        </p:spPr>
        <p:txBody>
          <a:bodyPr anchor="ctr">
            <a:noAutofit/>
          </a:bodyPr>
          <a:lstStyle>
            <a:lvl1pPr marL="0" indent="0" algn="ctr">
              <a:buNone/>
              <a:defRPr sz="1200" i="1">
                <a:solidFill>
                  <a:schemeClr val="accent2"/>
                </a:solidFill>
              </a:defRPr>
            </a:lvl1pPr>
          </a:lstStyle>
          <a:p>
            <a:pPr lvl="0"/>
            <a:r>
              <a:rPr lang="en-US"/>
              <a:t>Date</a:t>
            </a:r>
          </a:p>
        </p:txBody>
      </p:sp>
      <p:sp>
        <p:nvSpPr>
          <p:cNvPr id="14" name="Picture Placeholder 4">
            <a:extLst>
              <a:ext uri="{FF2B5EF4-FFF2-40B4-BE49-F238E27FC236}">
                <a16:creationId xmlns:a16="http://schemas.microsoft.com/office/drawing/2014/main" id="{0DCFDD51-D9BA-4144-AEF9-D909202E566E}"/>
              </a:ext>
            </a:extLst>
          </p:cNvPr>
          <p:cNvSpPr>
            <a:spLocks noGrp="1"/>
          </p:cNvSpPr>
          <p:nvPr>
            <p:ph type="pic" sz="quarter" idx="11" hasCustomPrompt="1"/>
          </p:nvPr>
        </p:nvSpPr>
        <p:spPr>
          <a:xfrm>
            <a:off x="9220224" y="232362"/>
            <a:ext cx="2314575" cy="1406358"/>
          </a:xfrm>
        </p:spPr>
        <p:txBody>
          <a:bodyPr anchor="ctr"/>
          <a:lstStyle>
            <a:lvl1pPr marL="0" indent="0" algn="ctr">
              <a:buNone/>
              <a:defRPr>
                <a:solidFill>
                  <a:schemeClr val="bg1"/>
                </a:solidFill>
              </a:defRPr>
            </a:lvl1pPr>
          </a:lstStyle>
          <a:p>
            <a:r>
              <a:rPr lang="en-US"/>
              <a:t>Client Logo</a:t>
            </a:r>
          </a:p>
        </p:txBody>
      </p:sp>
      <p:pic>
        <p:nvPicPr>
          <p:cNvPr id="15" name="Picture 14">
            <a:extLst>
              <a:ext uri="{FF2B5EF4-FFF2-40B4-BE49-F238E27FC236}">
                <a16:creationId xmlns:a16="http://schemas.microsoft.com/office/drawing/2014/main" id="{1ABCE6F8-872D-4AEB-A0EE-CD2DCEC767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9020" y="5929740"/>
            <a:ext cx="1985597" cy="699660"/>
          </a:xfrm>
          <a:prstGeom prst="rect">
            <a:avLst/>
          </a:prstGeom>
        </p:spPr>
      </p:pic>
    </p:spTree>
    <p:extLst>
      <p:ext uri="{BB962C8B-B14F-4D97-AF65-F5344CB8AC3E}">
        <p14:creationId xmlns:p14="http://schemas.microsoft.com/office/powerpoint/2010/main" val="21928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Full Width">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27798AEB-0E10-46F1-8CC7-EEB8DF62CE2A}"/>
              </a:ext>
            </a:extLst>
          </p:cNvPr>
          <p:cNvSpPr>
            <a:spLocks noGrp="1"/>
          </p:cNvSpPr>
          <p:nvPr>
            <p:ph type="subTitle" idx="1" hasCustomPrompt="1"/>
          </p:nvPr>
        </p:nvSpPr>
        <p:spPr>
          <a:xfrm>
            <a:off x="0" y="5433507"/>
            <a:ext cx="12801600" cy="1424493"/>
          </a:xfrm>
          <a:solidFill>
            <a:srgbClr val="FFFFFF">
              <a:alpha val="65098"/>
            </a:srgbClr>
          </a:solidFill>
        </p:spPr>
        <p:txBody>
          <a:bodyPr anchor="ctr"/>
          <a:lstStyle>
            <a:lvl1pPr marL="0" indent="0" algn="r">
              <a:lnSpc>
                <a:spcPct val="100000"/>
              </a:lnSpc>
              <a:spcBef>
                <a:spcPts val="0"/>
              </a:spcBef>
              <a:spcAft>
                <a:spcPts val="0"/>
              </a:spcAft>
              <a:buNone/>
              <a:defRPr b="1">
                <a:solidFill>
                  <a:schemeClr val="tx1"/>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Client Name</a:t>
            </a:r>
          </a:p>
          <a:p>
            <a:r>
              <a:rPr lang="en-US"/>
              <a:t>City, State</a:t>
            </a:r>
          </a:p>
          <a:p>
            <a:r>
              <a:rPr lang="en-US"/>
              <a:t>Date</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5" name="Title 1">
            <a:extLst>
              <a:ext uri="{FF2B5EF4-FFF2-40B4-BE49-F238E27FC236}">
                <a16:creationId xmlns:a16="http://schemas.microsoft.com/office/drawing/2014/main" id="{C07F411E-1884-4A39-88B6-D5CC0EDE110B}"/>
              </a:ext>
            </a:extLst>
          </p:cNvPr>
          <p:cNvSpPr>
            <a:spLocks noGrp="1"/>
          </p:cNvSpPr>
          <p:nvPr>
            <p:ph type="title" hasCustomPrompt="1"/>
          </p:nvPr>
        </p:nvSpPr>
        <p:spPr>
          <a:xfrm>
            <a:off x="5257800" y="311256"/>
            <a:ext cx="2286000" cy="1295400"/>
          </a:xfrm>
          <a:prstGeom prst="rect">
            <a:avLst/>
          </a:prstGeom>
        </p:spPr>
        <p:txBody>
          <a:bodyPr>
            <a:normAutofit/>
          </a:bodyPr>
          <a:lstStyle>
            <a:lvl1pPr algn="ctr">
              <a:defRPr sz="1800"/>
            </a:lvl1pPr>
          </a:lstStyle>
          <a:p>
            <a:r>
              <a:rPr lang="en-US"/>
              <a:t>CLIENT LOGO</a:t>
            </a:r>
          </a:p>
        </p:txBody>
      </p:sp>
      <p:sp>
        <p:nvSpPr>
          <p:cNvPr id="2" name="Rectangle 1">
            <a:extLst>
              <a:ext uri="{FF2B5EF4-FFF2-40B4-BE49-F238E27FC236}">
                <a16:creationId xmlns:a16="http://schemas.microsoft.com/office/drawing/2014/main" id="{F3AB2B38-F5E7-4256-89C8-77B4D019BD98}"/>
              </a:ext>
            </a:extLst>
          </p:cNvPr>
          <p:cNvSpPr/>
          <p:nvPr userDrawn="1"/>
        </p:nvSpPr>
        <p:spPr>
          <a:xfrm flipV="1">
            <a:off x="0" y="7162800"/>
            <a:ext cx="128016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9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White / AB Logo">
    <p:spTree>
      <p:nvGrpSpPr>
        <p:cNvPr id="1" name=""/>
        <p:cNvGrpSpPr/>
        <p:nvPr/>
      </p:nvGrpSpPr>
      <p:grpSpPr>
        <a:xfrm>
          <a:off x="0" y="0"/>
          <a:ext cx="0" cy="0"/>
          <a:chOff x="0" y="0"/>
          <a:chExt cx="0" cy="0"/>
        </a:xfrm>
      </p:grpSpPr>
      <p:sp>
        <p:nvSpPr>
          <p:cNvPr id="10" name="Rectangle 9"/>
          <p:cNvSpPr/>
          <p:nvPr userDrawn="1"/>
        </p:nvSpPr>
        <p:spPr>
          <a:xfrm>
            <a:off x="7914902" y="0"/>
            <a:ext cx="4886698"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userDrawn="1"/>
        </p:nvSpPr>
        <p:spPr>
          <a:xfrm rot="10800000">
            <a:off x="7482639" y="3124200"/>
            <a:ext cx="899361" cy="9906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8040957" y="2055405"/>
            <a:ext cx="4679871" cy="2133600"/>
          </a:xfrm>
          <a:prstGeom prst="rect">
            <a:avLst/>
          </a:prstGeom>
        </p:spPr>
        <p:txBody>
          <a:bodyPr>
            <a:noAutofit/>
          </a:bodyPr>
          <a:lstStyle>
            <a:lvl1pPr marL="0" algn="ctr" defTabSz="1175644" rtl="0" eaLnBrk="1" latinLnBrk="0" hangingPunct="1">
              <a:spcBef>
                <a:spcPct val="0"/>
              </a:spcBef>
              <a:buNone/>
              <a:defRPr lang="en-US" sz="2800" kern="1200" dirty="0">
                <a:solidFill>
                  <a:schemeClr val="tx1"/>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8056792" y="4327505"/>
            <a:ext cx="4648200" cy="471100"/>
          </a:xfrm>
        </p:spPr>
        <p:txBody>
          <a:bodyPr>
            <a:noAutofit/>
          </a:bodyPr>
          <a:lstStyle>
            <a:lvl1pPr marL="0" indent="0" algn="ctr">
              <a:buNone/>
              <a:defRPr>
                <a:solidFill>
                  <a:schemeClr val="tx1">
                    <a:tint val="75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7" name="Text Placeholder 6">
            <a:extLst>
              <a:ext uri="{FF2B5EF4-FFF2-40B4-BE49-F238E27FC236}">
                <a16:creationId xmlns:a16="http://schemas.microsoft.com/office/drawing/2014/main" id="{B4184AC2-F08B-4500-B606-099CA559D5F8}"/>
              </a:ext>
            </a:extLst>
          </p:cNvPr>
          <p:cNvSpPr>
            <a:spLocks noGrp="1"/>
          </p:cNvSpPr>
          <p:nvPr>
            <p:ph type="body" sz="quarter" idx="10" hasCustomPrompt="1"/>
          </p:nvPr>
        </p:nvSpPr>
        <p:spPr>
          <a:xfrm>
            <a:off x="9009292" y="5212080"/>
            <a:ext cx="2743200" cy="274320"/>
          </a:xfrm>
        </p:spPr>
        <p:txBody>
          <a:bodyPr anchor="ctr">
            <a:noAutofit/>
          </a:bodyPr>
          <a:lstStyle>
            <a:lvl1pPr marL="0" indent="0" algn="ctr">
              <a:buNone/>
              <a:defRPr sz="1200" i="1">
                <a:solidFill>
                  <a:schemeClr val="accent2"/>
                </a:solidFill>
              </a:defRPr>
            </a:lvl1pPr>
          </a:lstStyle>
          <a:p>
            <a:pPr lvl="0"/>
            <a:r>
              <a:rPr lang="en-US"/>
              <a:t>Date</a:t>
            </a:r>
          </a:p>
        </p:txBody>
      </p:sp>
      <p:sp>
        <p:nvSpPr>
          <p:cNvPr id="5" name="Picture Placeholder 4">
            <a:extLst>
              <a:ext uri="{FF2B5EF4-FFF2-40B4-BE49-F238E27FC236}">
                <a16:creationId xmlns:a16="http://schemas.microsoft.com/office/drawing/2014/main" id="{86B08FD4-9367-4576-B4D8-BABB1193E2F5}"/>
              </a:ext>
            </a:extLst>
          </p:cNvPr>
          <p:cNvSpPr>
            <a:spLocks noGrp="1"/>
          </p:cNvSpPr>
          <p:nvPr>
            <p:ph type="pic" sz="quarter" idx="11" hasCustomPrompt="1"/>
          </p:nvPr>
        </p:nvSpPr>
        <p:spPr>
          <a:xfrm>
            <a:off x="9223605" y="232362"/>
            <a:ext cx="2314575" cy="1406358"/>
          </a:xfrm>
        </p:spPr>
        <p:txBody>
          <a:bodyPr anchor="ctr"/>
          <a:lstStyle>
            <a:lvl1pPr marL="0" indent="0" algn="ctr">
              <a:buNone/>
              <a:defRPr/>
            </a:lvl1pPr>
          </a:lstStyle>
          <a:p>
            <a:r>
              <a:rPr lang="en-US"/>
              <a:t>Client Logo</a:t>
            </a:r>
          </a:p>
        </p:txBody>
      </p:sp>
      <p:sp>
        <p:nvSpPr>
          <p:cNvPr id="20" name="Content Placeholder 9">
            <a:extLst>
              <a:ext uri="{FF2B5EF4-FFF2-40B4-BE49-F238E27FC236}">
                <a16:creationId xmlns:a16="http://schemas.microsoft.com/office/drawing/2014/main" id="{C8E58D18-0F4A-4C7E-A47B-9AC6444F1A49}"/>
              </a:ext>
            </a:extLst>
          </p:cNvPr>
          <p:cNvSpPr>
            <a:spLocks noGrp="1"/>
          </p:cNvSpPr>
          <p:nvPr>
            <p:ph sz="quarter" idx="12" hasCustomPrompt="1"/>
          </p:nvPr>
        </p:nvSpPr>
        <p:spPr>
          <a:xfrm>
            <a:off x="0" y="1"/>
            <a:ext cx="7918704" cy="7238996"/>
          </a:xfrm>
        </p:spPr>
        <p:txBody>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7.92 x 8.66 then send to back</a:t>
            </a:r>
          </a:p>
        </p:txBody>
      </p:sp>
      <p:pic>
        <p:nvPicPr>
          <p:cNvPr id="11" name="Picture 10">
            <a:extLst>
              <a:ext uri="{FF2B5EF4-FFF2-40B4-BE49-F238E27FC236}">
                <a16:creationId xmlns:a16="http://schemas.microsoft.com/office/drawing/2014/main" id="{E5640B3A-52CE-4E2E-9739-AA09D94EA0E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5132" b="31224"/>
          <a:stretch/>
        </p:blipFill>
        <p:spPr>
          <a:xfrm>
            <a:off x="8140680" y="5835690"/>
            <a:ext cx="2101884" cy="869910"/>
          </a:xfrm>
          <a:prstGeom prst="rect">
            <a:avLst/>
          </a:prstGeom>
        </p:spPr>
      </p:pic>
      <p:pic>
        <p:nvPicPr>
          <p:cNvPr id="12" name="Picture 11">
            <a:extLst>
              <a:ext uri="{FF2B5EF4-FFF2-40B4-BE49-F238E27FC236}">
                <a16:creationId xmlns:a16="http://schemas.microsoft.com/office/drawing/2014/main" id="{3F68E4E1-B065-495D-B9EF-0A4C426868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68000" y="5991630"/>
            <a:ext cx="1905000" cy="558031"/>
          </a:xfrm>
          <a:prstGeom prst="rect">
            <a:avLst/>
          </a:prstGeom>
        </p:spPr>
      </p:pic>
    </p:spTree>
    <p:extLst>
      <p:ext uri="{BB962C8B-B14F-4D97-AF65-F5344CB8AC3E}">
        <p14:creationId xmlns:p14="http://schemas.microsoft.com/office/powerpoint/2010/main" val="18558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Dark / 2 Logos">
    <p:spTree>
      <p:nvGrpSpPr>
        <p:cNvPr id="1" name=""/>
        <p:cNvGrpSpPr/>
        <p:nvPr/>
      </p:nvGrpSpPr>
      <p:grpSpPr>
        <a:xfrm>
          <a:off x="0" y="0"/>
          <a:ext cx="0" cy="0"/>
          <a:chOff x="0" y="0"/>
          <a:chExt cx="0" cy="0"/>
        </a:xfrm>
      </p:grpSpPr>
      <p:sp>
        <p:nvSpPr>
          <p:cNvPr id="17" name="Content Placeholder 9">
            <a:extLst>
              <a:ext uri="{FF2B5EF4-FFF2-40B4-BE49-F238E27FC236}">
                <a16:creationId xmlns:a16="http://schemas.microsoft.com/office/drawing/2014/main" id="{AAA19B68-6FA9-4E3C-B228-1B4E621358C4}"/>
              </a:ext>
            </a:extLst>
          </p:cNvPr>
          <p:cNvSpPr>
            <a:spLocks noGrp="1"/>
          </p:cNvSpPr>
          <p:nvPr>
            <p:ph sz="quarter" idx="12" hasCustomPrompt="1"/>
          </p:nvPr>
        </p:nvSpPr>
        <p:spPr>
          <a:xfrm>
            <a:off x="0" y="1"/>
            <a:ext cx="7918704" cy="7238996"/>
          </a:xfrm>
        </p:spPr>
        <p:txBody>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7.92 x 8.66 then send to back</a:t>
            </a:r>
          </a:p>
        </p:txBody>
      </p:sp>
      <p:sp>
        <p:nvSpPr>
          <p:cNvPr id="10" name="Rectangle 9"/>
          <p:cNvSpPr/>
          <p:nvPr userDrawn="1"/>
        </p:nvSpPr>
        <p:spPr>
          <a:xfrm>
            <a:off x="7914902" y="0"/>
            <a:ext cx="4886698" cy="7238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8037576" y="2057400"/>
            <a:ext cx="4679871" cy="2133600"/>
          </a:xfrm>
          <a:prstGeom prst="rect">
            <a:avLst/>
          </a:prstGeom>
        </p:spPr>
        <p:txBody>
          <a:bodyPr>
            <a:noAutofit/>
          </a:bodyPr>
          <a:lstStyle>
            <a:lvl1pPr marL="0" algn="ctr" defTabSz="1175644" rtl="0" eaLnBrk="1" latinLnBrk="0" hangingPunct="1">
              <a:spcBef>
                <a:spcPct val="0"/>
              </a:spcBef>
              <a:buNone/>
              <a:defRPr lang="en-US" sz="2800" kern="1200" dirty="0">
                <a:solidFill>
                  <a:schemeClr val="bg1"/>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8053411" y="4325112"/>
            <a:ext cx="4648200" cy="471100"/>
          </a:xfrm>
        </p:spPr>
        <p:txBody>
          <a:bodyPr>
            <a:noAutofit/>
          </a:bodyPr>
          <a:lstStyle>
            <a:lvl1pPr marL="0" indent="0" algn="ctr">
              <a:buNone/>
              <a:defRPr>
                <a:solidFill>
                  <a:schemeClr val="bg1">
                    <a:lumMod val="95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3" name="Text Placeholder 6">
            <a:extLst>
              <a:ext uri="{FF2B5EF4-FFF2-40B4-BE49-F238E27FC236}">
                <a16:creationId xmlns:a16="http://schemas.microsoft.com/office/drawing/2014/main" id="{542FE23D-A41F-475E-9852-E31A33BA203B}"/>
              </a:ext>
            </a:extLst>
          </p:cNvPr>
          <p:cNvSpPr>
            <a:spLocks noGrp="1"/>
          </p:cNvSpPr>
          <p:nvPr>
            <p:ph type="body" sz="quarter" idx="10" hasCustomPrompt="1"/>
          </p:nvPr>
        </p:nvSpPr>
        <p:spPr>
          <a:xfrm>
            <a:off x="9005911" y="5212080"/>
            <a:ext cx="2743200" cy="274320"/>
          </a:xfrm>
        </p:spPr>
        <p:txBody>
          <a:bodyPr anchor="ctr">
            <a:noAutofit/>
          </a:bodyPr>
          <a:lstStyle>
            <a:lvl1pPr marL="0" indent="0" algn="ctr">
              <a:buNone/>
              <a:defRPr sz="1200" i="1">
                <a:solidFill>
                  <a:schemeClr val="accent2"/>
                </a:solidFill>
              </a:defRPr>
            </a:lvl1pPr>
          </a:lstStyle>
          <a:p>
            <a:pPr lvl="0"/>
            <a:r>
              <a:rPr lang="en-US"/>
              <a:t>Date</a:t>
            </a:r>
          </a:p>
        </p:txBody>
      </p:sp>
      <p:sp>
        <p:nvSpPr>
          <p:cNvPr id="14" name="Picture Placeholder 4">
            <a:extLst>
              <a:ext uri="{FF2B5EF4-FFF2-40B4-BE49-F238E27FC236}">
                <a16:creationId xmlns:a16="http://schemas.microsoft.com/office/drawing/2014/main" id="{0DCFDD51-D9BA-4144-AEF9-D909202E566E}"/>
              </a:ext>
            </a:extLst>
          </p:cNvPr>
          <p:cNvSpPr>
            <a:spLocks noGrp="1"/>
          </p:cNvSpPr>
          <p:nvPr>
            <p:ph type="pic" sz="quarter" idx="11" hasCustomPrompt="1"/>
          </p:nvPr>
        </p:nvSpPr>
        <p:spPr>
          <a:xfrm>
            <a:off x="9220224" y="232362"/>
            <a:ext cx="2314575" cy="1406358"/>
          </a:xfrm>
        </p:spPr>
        <p:txBody>
          <a:bodyPr anchor="ctr"/>
          <a:lstStyle>
            <a:lvl1pPr marL="0" indent="0" algn="ctr">
              <a:buNone/>
              <a:defRPr>
                <a:solidFill>
                  <a:schemeClr val="bg1"/>
                </a:solidFill>
              </a:defRPr>
            </a:lvl1pPr>
          </a:lstStyle>
          <a:p>
            <a:r>
              <a:rPr lang="en-US"/>
              <a:t>Client Logo</a:t>
            </a:r>
          </a:p>
        </p:txBody>
      </p:sp>
      <p:pic>
        <p:nvPicPr>
          <p:cNvPr id="12" name="Picture 11">
            <a:extLst>
              <a:ext uri="{FF2B5EF4-FFF2-40B4-BE49-F238E27FC236}">
                <a16:creationId xmlns:a16="http://schemas.microsoft.com/office/drawing/2014/main" id="{C8E87B25-80EB-4232-B456-DD8FD02A58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0" y="6000543"/>
            <a:ext cx="1898146" cy="558055"/>
          </a:xfrm>
          <a:prstGeom prst="rect">
            <a:avLst/>
          </a:prstGeom>
        </p:spPr>
      </p:pic>
      <p:pic>
        <p:nvPicPr>
          <p:cNvPr id="15" name="Picture 14">
            <a:extLst>
              <a:ext uri="{FF2B5EF4-FFF2-40B4-BE49-F238E27FC236}">
                <a16:creationId xmlns:a16="http://schemas.microsoft.com/office/drawing/2014/main" id="{1ABCE6F8-872D-4AEB-A0EE-CD2DCEC767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9020" y="5929740"/>
            <a:ext cx="1985597" cy="699660"/>
          </a:xfrm>
          <a:prstGeom prst="rect">
            <a:avLst/>
          </a:prstGeom>
        </p:spPr>
      </p:pic>
    </p:spTree>
    <p:extLst>
      <p:ext uri="{BB962C8B-B14F-4D97-AF65-F5344CB8AC3E}">
        <p14:creationId xmlns:p14="http://schemas.microsoft.com/office/powerpoint/2010/main" val="36003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39140" y="1673424"/>
            <a:ext cx="11323320"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17488">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5" name="Title 1">
            <a:extLst>
              <a:ext uri="{FF2B5EF4-FFF2-40B4-BE49-F238E27FC236}">
                <a16:creationId xmlns:a16="http://schemas.microsoft.com/office/drawing/2014/main" id="{C07F411E-1884-4A39-88B6-D5CC0EDE110B}"/>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6" name="Subtitle 2">
            <a:extLst>
              <a:ext uri="{FF2B5EF4-FFF2-40B4-BE49-F238E27FC236}">
                <a16:creationId xmlns:a16="http://schemas.microsoft.com/office/drawing/2014/main" id="{39A16184-E09D-4FF2-9192-40515C02CF6F}"/>
              </a:ext>
            </a:extLst>
          </p:cNvPr>
          <p:cNvSpPr>
            <a:spLocks noGrp="1"/>
          </p:cNvSpPr>
          <p:nvPr>
            <p:ph type="subTitle" idx="10"/>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2113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7" name="Subtitle 2">
            <a:extLst>
              <a:ext uri="{FF2B5EF4-FFF2-40B4-BE49-F238E27FC236}">
                <a16:creationId xmlns:a16="http://schemas.microsoft.com/office/drawing/2014/main" id="{D06DA704-D317-4C7F-BEC1-02E13E9A85A4}"/>
              </a:ext>
            </a:extLst>
          </p:cNvPr>
          <p:cNvSpPr>
            <a:spLocks noGrp="1"/>
          </p:cNvSpPr>
          <p:nvPr>
            <p:ph type="subTitle" idx="10"/>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8" name="Title 1">
            <a:extLst>
              <a:ext uri="{FF2B5EF4-FFF2-40B4-BE49-F238E27FC236}">
                <a16:creationId xmlns:a16="http://schemas.microsoft.com/office/drawing/2014/main" id="{B029EE9C-248A-4490-BB13-5872BE5CCCC4}"/>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11" name="Content Placeholder 2">
            <a:extLst>
              <a:ext uri="{FF2B5EF4-FFF2-40B4-BE49-F238E27FC236}">
                <a16:creationId xmlns:a16="http://schemas.microsoft.com/office/drawing/2014/main" id="{C43C72CD-E97F-416A-ADC1-B5F95A12B0EE}"/>
              </a:ext>
            </a:extLst>
          </p:cNvPr>
          <p:cNvSpPr>
            <a:spLocks noGrp="1"/>
          </p:cNvSpPr>
          <p:nvPr>
            <p:ph idx="11"/>
          </p:nvPr>
        </p:nvSpPr>
        <p:spPr>
          <a:xfrm>
            <a:off x="739140" y="1678288"/>
            <a:ext cx="5486400" cy="5260776"/>
          </a:xfrm>
        </p:spPr>
        <p:txBody>
          <a:bodyPr>
            <a:noAutofit/>
          </a:bodyPr>
          <a:lstStyle>
            <a:lvl1pPr marL="174625" indent="-174625" algn="l" defTabSz="914400" rtl="0" eaLnBrk="1" latinLnBrk="0" hangingPunct="1">
              <a:lnSpc>
                <a:spcPct val="100000"/>
              </a:lnSpc>
              <a:spcBef>
                <a:spcPts val="0"/>
              </a:spcBef>
              <a:spcAft>
                <a:spcPts val="0"/>
              </a:spcAft>
              <a:defRPr lang="en-US" sz="2000" kern="1200" dirty="0" smtClean="0">
                <a:solidFill>
                  <a:schemeClr val="tx1">
                    <a:lumMod val="50000"/>
                  </a:schemeClr>
                </a:solidFill>
                <a:latin typeface="+mn-lt"/>
                <a:ea typeface="+mn-ea"/>
                <a:cs typeface="+mn-cs"/>
              </a:defRPr>
            </a:lvl1pPr>
            <a:lvl2pPr marL="515938" indent="-268288" algn="l" defTabSz="914400" rtl="0" eaLnBrk="1" latinLnBrk="0" hangingPunct="1">
              <a:lnSpc>
                <a:spcPct val="100000"/>
              </a:lnSpc>
              <a:spcBef>
                <a:spcPts val="0"/>
              </a:spcBef>
              <a:spcAft>
                <a:spcPts val="0"/>
              </a:spcAft>
              <a:defRPr lang="en-US" sz="2000" kern="1200" dirty="0" smtClean="0">
                <a:solidFill>
                  <a:schemeClr val="tx1">
                    <a:lumMod val="50000"/>
                  </a:schemeClr>
                </a:solidFill>
                <a:latin typeface="+mn-lt"/>
                <a:ea typeface="+mn-ea"/>
                <a:cs typeface="+mn-cs"/>
              </a:defRPr>
            </a:lvl2pPr>
            <a:lvl3pPr marL="739775" indent="-196850" algn="l" defTabSz="914400" rtl="0" eaLnBrk="1" latinLnBrk="0" hangingPunct="1">
              <a:lnSpc>
                <a:spcPct val="100000"/>
              </a:lnSpc>
              <a:spcBef>
                <a:spcPts val="0"/>
              </a:spcBef>
              <a:spcAft>
                <a:spcPts val="0"/>
              </a:spcAft>
              <a:defRPr lang="en-US" sz="2000" kern="1200" dirty="0" smtClean="0">
                <a:solidFill>
                  <a:schemeClr val="tx1">
                    <a:lumMod val="50000"/>
                  </a:schemeClr>
                </a:solidFill>
                <a:latin typeface="+mn-lt"/>
                <a:ea typeface="+mn-ea"/>
                <a:cs typeface="+mn-cs"/>
              </a:defRPr>
            </a:lvl3pPr>
            <a:lvl4pPr marL="1031875" indent="-241300" algn="l" defTabSz="914400" rtl="0" eaLnBrk="1" latinLnBrk="0" hangingPunct="1">
              <a:lnSpc>
                <a:spcPct val="100000"/>
              </a:lnSpc>
              <a:spcBef>
                <a:spcPts val="0"/>
              </a:spcBef>
              <a:spcAft>
                <a:spcPts val="0"/>
              </a:spcAft>
              <a:defRPr lang="en-US" sz="2000" kern="1200" dirty="0" smtClean="0">
                <a:solidFill>
                  <a:schemeClr val="tx1">
                    <a:lumMod val="50000"/>
                  </a:schemeClr>
                </a:solidFill>
                <a:latin typeface="+mn-lt"/>
                <a:ea typeface="+mn-ea"/>
                <a:cs typeface="+mn-cs"/>
              </a:defRPr>
            </a:lvl4pPr>
            <a:lvl5pPr marL="1254125" indent="-225425" algn="l" defTabSz="914400" rtl="0" eaLnBrk="1" latinLnBrk="0" hangingPunct="1">
              <a:lnSpc>
                <a:spcPct val="100000"/>
              </a:lnSpc>
              <a:spcBef>
                <a:spcPts val="0"/>
              </a:spcBef>
              <a:spcAft>
                <a:spcPts val="0"/>
              </a:spcAft>
              <a:defRPr lang="en-US" sz="2000" kern="1200" dirty="0">
                <a:solidFill>
                  <a:schemeClr val="tx1">
                    <a:lumMod val="50000"/>
                  </a:schemeClr>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5C1B7B8-BE01-4667-81BB-0ADE2BEDD003}"/>
              </a:ext>
            </a:extLst>
          </p:cNvPr>
          <p:cNvSpPr>
            <a:spLocks noGrp="1"/>
          </p:cNvSpPr>
          <p:nvPr>
            <p:ph idx="12"/>
          </p:nvPr>
        </p:nvSpPr>
        <p:spPr>
          <a:xfrm>
            <a:off x="6584166" y="1678288"/>
            <a:ext cx="5486400"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05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7" name="Subtitle 2">
            <a:extLst>
              <a:ext uri="{FF2B5EF4-FFF2-40B4-BE49-F238E27FC236}">
                <a16:creationId xmlns:a16="http://schemas.microsoft.com/office/drawing/2014/main" id="{85D83062-905D-4328-B3DB-FEA448161D2A}"/>
              </a:ext>
            </a:extLst>
          </p:cNvPr>
          <p:cNvSpPr>
            <a:spLocks noGrp="1"/>
          </p:cNvSpPr>
          <p:nvPr>
            <p:ph type="subTitle" idx="11"/>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8" name="Title 1">
            <a:extLst>
              <a:ext uri="{FF2B5EF4-FFF2-40B4-BE49-F238E27FC236}">
                <a16:creationId xmlns:a16="http://schemas.microsoft.com/office/drawing/2014/main" id="{BB848D4D-C37A-438E-9176-B1210B369A3D}"/>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11" name="Content Placeholder 2">
            <a:extLst>
              <a:ext uri="{FF2B5EF4-FFF2-40B4-BE49-F238E27FC236}">
                <a16:creationId xmlns:a16="http://schemas.microsoft.com/office/drawing/2014/main" id="{1F3D58F9-D8C7-4207-BACD-C2A66E4C195B}"/>
              </a:ext>
            </a:extLst>
          </p:cNvPr>
          <p:cNvSpPr>
            <a:spLocks noGrp="1"/>
          </p:cNvSpPr>
          <p:nvPr>
            <p:ph idx="12"/>
          </p:nvPr>
        </p:nvSpPr>
        <p:spPr>
          <a:xfrm>
            <a:off x="739140" y="1677477"/>
            <a:ext cx="3502152"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052EEC6-6219-415B-96B5-AECF8511B29B}"/>
              </a:ext>
            </a:extLst>
          </p:cNvPr>
          <p:cNvSpPr>
            <a:spLocks noGrp="1"/>
          </p:cNvSpPr>
          <p:nvPr>
            <p:ph idx="13"/>
          </p:nvPr>
        </p:nvSpPr>
        <p:spPr>
          <a:xfrm>
            <a:off x="4649724" y="1677477"/>
            <a:ext cx="3502152"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92B389-03D8-40EB-B3A4-D43027E592B7}"/>
              </a:ext>
            </a:extLst>
          </p:cNvPr>
          <p:cNvSpPr>
            <a:spLocks noGrp="1"/>
          </p:cNvSpPr>
          <p:nvPr>
            <p:ph idx="14"/>
          </p:nvPr>
        </p:nvSpPr>
        <p:spPr>
          <a:xfrm>
            <a:off x="8560308" y="1677477"/>
            <a:ext cx="3502152"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772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7ED81201-6152-4706-AB60-835B37DF6B5C}"/>
              </a:ext>
            </a:extLst>
          </p:cNvPr>
          <p:cNvSpPr>
            <a:spLocks noGrp="1"/>
          </p:cNvSpPr>
          <p:nvPr>
            <p:ph idx="19"/>
          </p:nvPr>
        </p:nvSpPr>
        <p:spPr>
          <a:xfrm>
            <a:off x="9477376" y="1905000"/>
            <a:ext cx="3099816" cy="4809744"/>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9479280"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tx1"/>
                </a:solidFill>
                <a:latin typeface="+mj-lt"/>
                <a:ea typeface="+mj-ea"/>
                <a:cs typeface="+mj-cs"/>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13" name="Subtitle 2">
            <a:extLst>
              <a:ext uri="{FF2B5EF4-FFF2-40B4-BE49-F238E27FC236}">
                <a16:creationId xmlns:a16="http://schemas.microsoft.com/office/drawing/2014/main" id="{3D61FB14-0B00-41B0-A164-CAB24296E4EB}"/>
              </a:ext>
            </a:extLst>
          </p:cNvPr>
          <p:cNvSpPr>
            <a:spLocks noGrp="1"/>
          </p:cNvSpPr>
          <p:nvPr>
            <p:ph type="subTitle" idx="14"/>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14" name="Content Placeholder 2">
            <a:extLst>
              <a:ext uri="{FF2B5EF4-FFF2-40B4-BE49-F238E27FC236}">
                <a16:creationId xmlns:a16="http://schemas.microsoft.com/office/drawing/2014/main" id="{D484A1A3-D4C8-4C5E-B714-710CF1B376BE}"/>
              </a:ext>
            </a:extLst>
          </p:cNvPr>
          <p:cNvSpPr>
            <a:spLocks noGrp="1"/>
          </p:cNvSpPr>
          <p:nvPr>
            <p:ph idx="15"/>
          </p:nvPr>
        </p:nvSpPr>
        <p:spPr>
          <a:xfrm>
            <a:off x="739140" y="610920"/>
            <a:ext cx="3986784" cy="286207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4AE60353-9F85-4C96-B068-A7D8BF350D5F}"/>
              </a:ext>
            </a:extLst>
          </p:cNvPr>
          <p:cNvSpPr>
            <a:spLocks noGrp="1"/>
          </p:cNvSpPr>
          <p:nvPr>
            <p:ph idx="16"/>
          </p:nvPr>
        </p:nvSpPr>
        <p:spPr>
          <a:xfrm>
            <a:off x="5111495" y="610920"/>
            <a:ext cx="3986783" cy="286207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1AB7689D-9499-4408-A6E9-C32F96747E5B}"/>
              </a:ext>
            </a:extLst>
          </p:cNvPr>
          <p:cNvSpPr>
            <a:spLocks noGrp="1"/>
          </p:cNvSpPr>
          <p:nvPr>
            <p:ph idx="17"/>
          </p:nvPr>
        </p:nvSpPr>
        <p:spPr>
          <a:xfrm>
            <a:off x="739140" y="3858768"/>
            <a:ext cx="3986784" cy="286207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E5F23A8-4E9D-4C48-B5B2-E72DEC44AE50}"/>
              </a:ext>
            </a:extLst>
          </p:cNvPr>
          <p:cNvSpPr>
            <a:spLocks noGrp="1"/>
          </p:cNvSpPr>
          <p:nvPr>
            <p:ph idx="18"/>
          </p:nvPr>
        </p:nvSpPr>
        <p:spPr>
          <a:xfrm>
            <a:off x="5111495" y="3858768"/>
            <a:ext cx="3986783" cy="286207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88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2" name="Subtitle 2">
            <a:extLst>
              <a:ext uri="{FF2B5EF4-FFF2-40B4-BE49-F238E27FC236}">
                <a16:creationId xmlns:a16="http://schemas.microsoft.com/office/drawing/2014/main" id="{5254529B-95B5-4833-8598-0AAADA7A1646}"/>
              </a:ext>
            </a:extLst>
          </p:cNvPr>
          <p:cNvSpPr>
            <a:spLocks noGrp="1"/>
          </p:cNvSpPr>
          <p:nvPr>
            <p:ph type="subTitle" idx="14"/>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11" name="Title 1">
            <a:extLst>
              <a:ext uri="{FF2B5EF4-FFF2-40B4-BE49-F238E27FC236}">
                <a16:creationId xmlns:a16="http://schemas.microsoft.com/office/drawing/2014/main" id="{63DC6D53-B198-4E6D-8C8D-5E777EB445CC}"/>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14" name="Content Placeholder 2">
            <a:extLst>
              <a:ext uri="{FF2B5EF4-FFF2-40B4-BE49-F238E27FC236}">
                <a16:creationId xmlns:a16="http://schemas.microsoft.com/office/drawing/2014/main" id="{FC771422-A3C6-456A-9CFF-CA9F96F29863}"/>
              </a:ext>
            </a:extLst>
          </p:cNvPr>
          <p:cNvSpPr>
            <a:spLocks noGrp="1"/>
          </p:cNvSpPr>
          <p:nvPr>
            <p:ph idx="15"/>
          </p:nvPr>
        </p:nvSpPr>
        <p:spPr>
          <a:xfrm>
            <a:off x="739140" y="1673424"/>
            <a:ext cx="3502152" cy="2483010"/>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8BDFD507-2CA9-495A-B222-4FC69AA0A977}"/>
              </a:ext>
            </a:extLst>
          </p:cNvPr>
          <p:cNvSpPr>
            <a:spLocks noGrp="1"/>
          </p:cNvSpPr>
          <p:nvPr>
            <p:ph idx="16"/>
          </p:nvPr>
        </p:nvSpPr>
        <p:spPr>
          <a:xfrm>
            <a:off x="4649724" y="1673424"/>
            <a:ext cx="3502152" cy="2483010"/>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C0CB394B-18A7-4034-9971-B4753DE87C58}"/>
              </a:ext>
            </a:extLst>
          </p:cNvPr>
          <p:cNvSpPr>
            <a:spLocks noGrp="1"/>
          </p:cNvSpPr>
          <p:nvPr>
            <p:ph idx="17"/>
          </p:nvPr>
        </p:nvSpPr>
        <p:spPr>
          <a:xfrm>
            <a:off x="8560308" y="1675953"/>
            <a:ext cx="3502152" cy="247795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8866564A-BD5F-4953-A0EA-F54C50B7B12A}"/>
              </a:ext>
            </a:extLst>
          </p:cNvPr>
          <p:cNvSpPr>
            <a:spLocks noGrp="1"/>
          </p:cNvSpPr>
          <p:nvPr>
            <p:ph idx="18"/>
          </p:nvPr>
        </p:nvSpPr>
        <p:spPr>
          <a:xfrm>
            <a:off x="739140" y="4306824"/>
            <a:ext cx="3502152" cy="2483010"/>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CC216FDD-D062-4F43-8EC7-EEC44133FDBA}"/>
              </a:ext>
            </a:extLst>
          </p:cNvPr>
          <p:cNvSpPr>
            <a:spLocks noGrp="1"/>
          </p:cNvSpPr>
          <p:nvPr>
            <p:ph idx="19"/>
          </p:nvPr>
        </p:nvSpPr>
        <p:spPr>
          <a:xfrm>
            <a:off x="4649724" y="4306824"/>
            <a:ext cx="3502152" cy="2483010"/>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631F01F-789A-4084-B50E-4CF3194918D6}"/>
              </a:ext>
            </a:extLst>
          </p:cNvPr>
          <p:cNvSpPr>
            <a:spLocks noGrp="1"/>
          </p:cNvSpPr>
          <p:nvPr>
            <p:ph idx="20"/>
          </p:nvPr>
        </p:nvSpPr>
        <p:spPr>
          <a:xfrm>
            <a:off x="8560308" y="4309353"/>
            <a:ext cx="3502152" cy="247795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96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5" name="Title 1">
            <a:extLst>
              <a:ext uri="{FF2B5EF4-FFF2-40B4-BE49-F238E27FC236}">
                <a16:creationId xmlns:a16="http://schemas.microsoft.com/office/drawing/2014/main" id="{7A160172-2BD4-4246-85AB-821B0F1ADD63}"/>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Tree>
    <p:extLst>
      <p:ext uri="{BB962C8B-B14F-4D97-AF65-F5344CB8AC3E}">
        <p14:creationId xmlns:p14="http://schemas.microsoft.com/office/powerpoint/2010/main" val="157797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Tree>
    <p:extLst>
      <p:ext uri="{BB962C8B-B14F-4D97-AF65-F5344CB8AC3E}">
        <p14:creationId xmlns:p14="http://schemas.microsoft.com/office/powerpoint/2010/main" val="184029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39140" y="1673424"/>
            <a:ext cx="11323320"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17488">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5" name="Title 1">
            <a:extLst>
              <a:ext uri="{FF2B5EF4-FFF2-40B4-BE49-F238E27FC236}">
                <a16:creationId xmlns:a16="http://schemas.microsoft.com/office/drawing/2014/main" id="{C07F411E-1884-4A39-88B6-D5CC0EDE110B}"/>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6" name="Subtitle 2">
            <a:extLst>
              <a:ext uri="{FF2B5EF4-FFF2-40B4-BE49-F238E27FC236}">
                <a16:creationId xmlns:a16="http://schemas.microsoft.com/office/drawing/2014/main" id="{39A16184-E09D-4FF2-9192-40515C02CF6F}"/>
              </a:ext>
            </a:extLst>
          </p:cNvPr>
          <p:cNvSpPr>
            <a:spLocks noGrp="1"/>
          </p:cNvSpPr>
          <p:nvPr>
            <p:ph type="subTitle" idx="10"/>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224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p - White">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9" name="Title 1">
            <a:extLst>
              <a:ext uri="{FF2B5EF4-FFF2-40B4-BE49-F238E27FC236}">
                <a16:creationId xmlns:a16="http://schemas.microsoft.com/office/drawing/2014/main" id="{00E9A6C1-4ED1-43A5-8B5E-394BAA837192}"/>
              </a:ext>
            </a:extLst>
          </p:cNvPr>
          <p:cNvSpPr>
            <a:spLocks noGrp="1"/>
          </p:cNvSpPr>
          <p:nvPr>
            <p:ph type="title" hasCustomPrompt="1"/>
          </p:nvPr>
        </p:nvSpPr>
        <p:spPr>
          <a:xfrm>
            <a:off x="9479280"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tx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3E1D95FD-3E8D-4D81-9E89-582C50E8DB2A}"/>
              </a:ext>
            </a:extLst>
          </p:cNvPr>
          <p:cNvSpPr>
            <a:spLocks noGrp="1"/>
          </p:cNvSpPr>
          <p:nvPr>
            <p:ph sz="quarter" idx="11"/>
          </p:nvPr>
        </p:nvSpPr>
        <p:spPr>
          <a:xfrm>
            <a:off x="0" y="1"/>
            <a:ext cx="9271463" cy="723899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C3595C4F-EBF5-4894-BECC-79FD2DA3ED1F}"/>
              </a:ext>
            </a:extLst>
          </p:cNvPr>
          <p:cNvSpPr>
            <a:spLocks noGrp="1"/>
          </p:cNvSpPr>
          <p:nvPr>
            <p:ph sz="quarter" idx="12"/>
          </p:nvPr>
        </p:nvSpPr>
        <p:spPr>
          <a:xfrm>
            <a:off x="9482328" y="1901952"/>
            <a:ext cx="3099816" cy="4809744"/>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92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 White - 3 Side">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9" name="Title 1">
            <a:extLst>
              <a:ext uri="{FF2B5EF4-FFF2-40B4-BE49-F238E27FC236}">
                <a16:creationId xmlns:a16="http://schemas.microsoft.com/office/drawing/2014/main" id="{00E9A6C1-4ED1-43A5-8B5E-394BAA837192}"/>
              </a:ext>
            </a:extLst>
          </p:cNvPr>
          <p:cNvSpPr>
            <a:spLocks noGrp="1"/>
          </p:cNvSpPr>
          <p:nvPr>
            <p:ph type="title" hasCustomPrompt="1"/>
          </p:nvPr>
        </p:nvSpPr>
        <p:spPr>
          <a:xfrm>
            <a:off x="9478327"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tx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3E1D95FD-3E8D-4D81-9E89-582C50E8DB2A}"/>
              </a:ext>
            </a:extLst>
          </p:cNvPr>
          <p:cNvSpPr>
            <a:spLocks noGrp="1"/>
          </p:cNvSpPr>
          <p:nvPr>
            <p:ph sz="quarter" idx="11"/>
          </p:nvPr>
        </p:nvSpPr>
        <p:spPr>
          <a:xfrm>
            <a:off x="0" y="1"/>
            <a:ext cx="9271463" cy="723899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9">
            <a:extLst>
              <a:ext uri="{FF2B5EF4-FFF2-40B4-BE49-F238E27FC236}">
                <a16:creationId xmlns:a16="http://schemas.microsoft.com/office/drawing/2014/main" id="{8D3B3C02-592B-4C91-B3DB-BB0019149642}"/>
              </a:ext>
            </a:extLst>
          </p:cNvPr>
          <p:cNvSpPr>
            <a:spLocks noGrp="1"/>
          </p:cNvSpPr>
          <p:nvPr>
            <p:ph sz="quarter" idx="12"/>
          </p:nvPr>
        </p:nvSpPr>
        <p:spPr>
          <a:xfrm>
            <a:off x="9482328" y="1911096"/>
            <a:ext cx="3099816" cy="2404872"/>
          </a:xfrm>
        </p:spPr>
        <p:txBody>
          <a:bodyPr>
            <a:noAutofit/>
          </a:bodyPr>
          <a:lstStyle>
            <a:lvl1pPr marL="174625" indent="-174625">
              <a:lnSpc>
                <a:spcPct val="100000"/>
              </a:lnSpc>
              <a:spcBef>
                <a:spcPts val="0"/>
              </a:spcBef>
              <a:spcAft>
                <a:spcPts val="0"/>
              </a:spcAft>
              <a:defRPr sz="1600"/>
            </a:lvl1pPr>
            <a:lvl2pPr marL="515938" indent="-268288">
              <a:lnSpc>
                <a:spcPct val="100000"/>
              </a:lnSpc>
              <a:spcBef>
                <a:spcPts val="0"/>
              </a:spcBef>
              <a:spcAft>
                <a:spcPts val="0"/>
              </a:spcAft>
              <a:defRPr sz="1600"/>
            </a:lvl2pPr>
            <a:lvl3pPr marL="739775" indent="-196850">
              <a:lnSpc>
                <a:spcPct val="100000"/>
              </a:lnSpc>
              <a:spcBef>
                <a:spcPts val="0"/>
              </a:spcBef>
              <a:spcAft>
                <a:spcPts val="0"/>
              </a:spcAft>
              <a:defRPr sz="1600"/>
            </a:lvl3pPr>
            <a:lvl4pPr marL="1031875" indent="-241300">
              <a:lnSpc>
                <a:spcPct val="100000"/>
              </a:lnSpc>
              <a:spcBef>
                <a:spcPts val="0"/>
              </a:spcBef>
              <a:spcAft>
                <a:spcPts val="0"/>
              </a:spcAft>
              <a:defRPr sz="1600"/>
            </a:lvl4pPr>
            <a:lvl5pPr marL="1254125" indent="-225425">
              <a:lnSpc>
                <a:spcPct val="100000"/>
              </a:lnSpc>
              <a:spcBef>
                <a:spcPts val="0"/>
              </a:spcBef>
              <a:spcAft>
                <a:spcPts val="0"/>
              </a:spcAf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43B74925-1DB5-4834-843A-F4B484008F11}"/>
              </a:ext>
            </a:extLst>
          </p:cNvPr>
          <p:cNvSpPr>
            <a:spLocks noGrp="1"/>
          </p:cNvSpPr>
          <p:nvPr>
            <p:ph sz="quarter" idx="13"/>
          </p:nvPr>
        </p:nvSpPr>
        <p:spPr>
          <a:xfrm>
            <a:off x="9482328" y="4352544"/>
            <a:ext cx="3099816" cy="2404872"/>
          </a:xfrm>
        </p:spPr>
        <p:txBody>
          <a:bodyPr>
            <a:noAutofit/>
          </a:bodyPr>
          <a:lstStyle>
            <a:lvl1pPr marL="174625" indent="-174625">
              <a:lnSpc>
                <a:spcPct val="100000"/>
              </a:lnSpc>
              <a:spcBef>
                <a:spcPts val="0"/>
              </a:spcBef>
              <a:spcAft>
                <a:spcPts val="0"/>
              </a:spcAft>
              <a:defRPr sz="1600"/>
            </a:lvl1pPr>
            <a:lvl2pPr marL="515938" indent="-268288">
              <a:lnSpc>
                <a:spcPct val="100000"/>
              </a:lnSpc>
              <a:spcBef>
                <a:spcPts val="0"/>
              </a:spcBef>
              <a:spcAft>
                <a:spcPts val="0"/>
              </a:spcAft>
              <a:defRPr sz="1600"/>
            </a:lvl2pPr>
            <a:lvl3pPr marL="739775" indent="-196850">
              <a:lnSpc>
                <a:spcPct val="100000"/>
              </a:lnSpc>
              <a:spcBef>
                <a:spcPts val="0"/>
              </a:spcBef>
              <a:spcAft>
                <a:spcPts val="0"/>
              </a:spcAft>
              <a:defRPr sz="1600"/>
            </a:lvl3pPr>
            <a:lvl4pPr marL="1031875" indent="-241300">
              <a:lnSpc>
                <a:spcPct val="100000"/>
              </a:lnSpc>
              <a:spcBef>
                <a:spcPts val="0"/>
              </a:spcBef>
              <a:spcAft>
                <a:spcPts val="0"/>
              </a:spcAft>
              <a:defRPr sz="1600"/>
            </a:lvl4pPr>
            <a:lvl5pPr marL="1254125" indent="-225425">
              <a:lnSpc>
                <a:spcPct val="100000"/>
              </a:lnSpc>
              <a:spcBef>
                <a:spcPts val="0"/>
              </a:spcBef>
              <a:spcAft>
                <a:spcPts val="0"/>
              </a:spcAft>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67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p - Dark">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8" name="Title 1">
            <a:extLst>
              <a:ext uri="{FF2B5EF4-FFF2-40B4-BE49-F238E27FC236}">
                <a16:creationId xmlns:a16="http://schemas.microsoft.com/office/drawing/2014/main" id="{4C1D3105-F6DE-4554-B2D4-5604653CBBF2}"/>
              </a:ext>
            </a:extLst>
          </p:cNvPr>
          <p:cNvSpPr>
            <a:spLocks noGrp="1"/>
          </p:cNvSpPr>
          <p:nvPr>
            <p:ph type="title" hasCustomPrompt="1"/>
          </p:nvPr>
        </p:nvSpPr>
        <p:spPr>
          <a:xfrm>
            <a:off x="9479280"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bg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A08751EB-B0A7-4613-8752-E2DB50480646}"/>
              </a:ext>
            </a:extLst>
          </p:cNvPr>
          <p:cNvSpPr>
            <a:spLocks noGrp="1"/>
          </p:cNvSpPr>
          <p:nvPr>
            <p:ph sz="quarter" idx="11"/>
          </p:nvPr>
        </p:nvSpPr>
        <p:spPr>
          <a:xfrm>
            <a:off x="0" y="1"/>
            <a:ext cx="9271463" cy="723899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CB2B2847-DD7D-4212-880B-D7517D108BE4}"/>
              </a:ext>
            </a:extLst>
          </p:cNvPr>
          <p:cNvSpPr>
            <a:spLocks noGrp="1"/>
          </p:cNvSpPr>
          <p:nvPr>
            <p:ph sz="quarter" idx="12"/>
          </p:nvPr>
        </p:nvSpPr>
        <p:spPr>
          <a:xfrm>
            <a:off x="9482328" y="1901952"/>
            <a:ext cx="3099816" cy="4809744"/>
          </a:xfrm>
        </p:spPr>
        <p:txBody>
          <a:bodyPr>
            <a:noAutofit/>
          </a:bodyPr>
          <a:lstStyle>
            <a:lvl1pPr marL="174625" indent="-174625">
              <a:lnSpc>
                <a:spcPct val="100000"/>
              </a:lnSpc>
              <a:spcBef>
                <a:spcPts val="0"/>
              </a:spcBef>
              <a:spcAft>
                <a:spcPts val="0"/>
              </a:spcAft>
              <a:defRPr>
                <a:solidFill>
                  <a:schemeClr val="bg1"/>
                </a:solidFill>
              </a:defRPr>
            </a:lvl1pPr>
            <a:lvl2pPr marL="515938" indent="-268288">
              <a:lnSpc>
                <a:spcPct val="100000"/>
              </a:lnSpc>
              <a:spcBef>
                <a:spcPts val="0"/>
              </a:spcBef>
              <a:spcAft>
                <a:spcPts val="0"/>
              </a:spcAft>
              <a:defRPr>
                <a:solidFill>
                  <a:schemeClr val="bg1"/>
                </a:solidFill>
              </a:defRPr>
            </a:lvl2pPr>
            <a:lvl3pPr marL="739775" indent="-196850">
              <a:lnSpc>
                <a:spcPct val="100000"/>
              </a:lnSpc>
              <a:spcBef>
                <a:spcPts val="0"/>
              </a:spcBef>
              <a:spcAft>
                <a:spcPts val="0"/>
              </a:spcAft>
              <a:defRPr>
                <a:solidFill>
                  <a:schemeClr val="bg1"/>
                </a:solidFill>
              </a:defRPr>
            </a:lvl3pPr>
            <a:lvl4pPr marL="1031875" indent="-241300">
              <a:lnSpc>
                <a:spcPct val="100000"/>
              </a:lnSpc>
              <a:spcBef>
                <a:spcPts val="0"/>
              </a:spcBef>
              <a:spcAft>
                <a:spcPts val="0"/>
              </a:spcAft>
              <a:defRPr>
                <a:solidFill>
                  <a:schemeClr val="bg1"/>
                </a:solidFill>
              </a:defRPr>
            </a:lvl4pPr>
            <a:lvl5pPr marL="1254125" indent="-225425">
              <a:lnSpc>
                <a:spcPct val="100000"/>
              </a:lnSpc>
              <a:spcBef>
                <a:spcPts val="0"/>
              </a:spcBef>
              <a:spcAft>
                <a:spcPts val="0"/>
              </a:spcAf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29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p - Dark - 3 Side">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8" name="Title 1">
            <a:extLst>
              <a:ext uri="{FF2B5EF4-FFF2-40B4-BE49-F238E27FC236}">
                <a16:creationId xmlns:a16="http://schemas.microsoft.com/office/drawing/2014/main" id="{4C1D3105-F6DE-4554-B2D4-5604653CBBF2}"/>
              </a:ext>
            </a:extLst>
          </p:cNvPr>
          <p:cNvSpPr>
            <a:spLocks noGrp="1"/>
          </p:cNvSpPr>
          <p:nvPr>
            <p:ph type="title" hasCustomPrompt="1"/>
          </p:nvPr>
        </p:nvSpPr>
        <p:spPr>
          <a:xfrm>
            <a:off x="9479280"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bg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A08751EB-B0A7-4613-8752-E2DB50480646}"/>
              </a:ext>
            </a:extLst>
          </p:cNvPr>
          <p:cNvSpPr>
            <a:spLocks noGrp="1"/>
          </p:cNvSpPr>
          <p:nvPr>
            <p:ph sz="quarter" idx="11"/>
          </p:nvPr>
        </p:nvSpPr>
        <p:spPr>
          <a:xfrm>
            <a:off x="0" y="1"/>
            <a:ext cx="9271463" cy="723899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9">
            <a:extLst>
              <a:ext uri="{FF2B5EF4-FFF2-40B4-BE49-F238E27FC236}">
                <a16:creationId xmlns:a16="http://schemas.microsoft.com/office/drawing/2014/main" id="{843BB5FB-A8F7-4D93-888A-26B2547047CA}"/>
              </a:ext>
            </a:extLst>
          </p:cNvPr>
          <p:cNvSpPr>
            <a:spLocks noGrp="1"/>
          </p:cNvSpPr>
          <p:nvPr>
            <p:ph sz="quarter" idx="12"/>
          </p:nvPr>
        </p:nvSpPr>
        <p:spPr>
          <a:xfrm>
            <a:off x="9482328" y="1911096"/>
            <a:ext cx="3099816" cy="2404872"/>
          </a:xfrm>
        </p:spPr>
        <p:txBody>
          <a:bodyPr>
            <a:noAutofit/>
          </a:bodyPr>
          <a:lstStyle>
            <a:lvl1pPr marL="174625" indent="-174625">
              <a:lnSpc>
                <a:spcPct val="100000"/>
              </a:lnSpc>
              <a:spcBef>
                <a:spcPts val="0"/>
              </a:spcBef>
              <a:spcAft>
                <a:spcPts val="0"/>
              </a:spcAft>
              <a:defRPr sz="1600">
                <a:solidFill>
                  <a:schemeClr val="bg1"/>
                </a:solidFill>
              </a:defRPr>
            </a:lvl1pPr>
            <a:lvl2pPr marL="515938" indent="-268288">
              <a:lnSpc>
                <a:spcPct val="100000"/>
              </a:lnSpc>
              <a:spcBef>
                <a:spcPts val="0"/>
              </a:spcBef>
              <a:spcAft>
                <a:spcPts val="0"/>
              </a:spcAft>
              <a:defRPr sz="1600">
                <a:solidFill>
                  <a:schemeClr val="bg1"/>
                </a:solidFill>
              </a:defRPr>
            </a:lvl2pPr>
            <a:lvl3pPr marL="739775" indent="-196850">
              <a:lnSpc>
                <a:spcPct val="100000"/>
              </a:lnSpc>
              <a:spcBef>
                <a:spcPts val="0"/>
              </a:spcBef>
              <a:spcAft>
                <a:spcPts val="0"/>
              </a:spcAft>
              <a:defRPr sz="1600">
                <a:solidFill>
                  <a:schemeClr val="bg1"/>
                </a:solidFill>
              </a:defRPr>
            </a:lvl3pPr>
            <a:lvl4pPr marL="1031875" indent="-241300">
              <a:lnSpc>
                <a:spcPct val="100000"/>
              </a:lnSpc>
              <a:spcBef>
                <a:spcPts val="0"/>
              </a:spcBef>
              <a:spcAft>
                <a:spcPts val="0"/>
              </a:spcAft>
              <a:defRPr sz="1600">
                <a:solidFill>
                  <a:schemeClr val="bg1"/>
                </a:solidFill>
              </a:defRPr>
            </a:lvl4pPr>
            <a:lvl5pPr marL="1254125" indent="-225425">
              <a:lnSpc>
                <a:spcPct val="100000"/>
              </a:lnSpc>
              <a:spcBef>
                <a:spcPts val="0"/>
              </a:spcBef>
              <a:spcAft>
                <a:spcPts val="0"/>
              </a:spcAft>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9DD6F7C9-8FD8-4625-B01C-7652B371DFF7}"/>
              </a:ext>
            </a:extLst>
          </p:cNvPr>
          <p:cNvSpPr>
            <a:spLocks noGrp="1"/>
          </p:cNvSpPr>
          <p:nvPr>
            <p:ph sz="quarter" idx="13"/>
          </p:nvPr>
        </p:nvSpPr>
        <p:spPr>
          <a:xfrm>
            <a:off x="9482328" y="4352544"/>
            <a:ext cx="3099816" cy="2404872"/>
          </a:xfrm>
        </p:spPr>
        <p:txBody>
          <a:bodyPr>
            <a:noAutofit/>
          </a:bodyPr>
          <a:lstStyle>
            <a:lvl1pPr marL="174625" indent="-174625">
              <a:lnSpc>
                <a:spcPct val="100000"/>
              </a:lnSpc>
              <a:spcBef>
                <a:spcPts val="0"/>
              </a:spcBef>
              <a:spcAft>
                <a:spcPts val="0"/>
              </a:spcAft>
              <a:defRPr sz="1600">
                <a:solidFill>
                  <a:schemeClr val="bg1"/>
                </a:solidFill>
              </a:defRPr>
            </a:lvl1pPr>
            <a:lvl2pPr marL="515938" indent="-268288">
              <a:lnSpc>
                <a:spcPct val="100000"/>
              </a:lnSpc>
              <a:spcBef>
                <a:spcPts val="0"/>
              </a:spcBef>
              <a:spcAft>
                <a:spcPts val="0"/>
              </a:spcAft>
              <a:defRPr sz="1600">
                <a:solidFill>
                  <a:schemeClr val="bg1"/>
                </a:solidFill>
              </a:defRPr>
            </a:lvl2pPr>
            <a:lvl3pPr marL="739775" indent="-196850">
              <a:lnSpc>
                <a:spcPct val="100000"/>
              </a:lnSpc>
              <a:spcBef>
                <a:spcPts val="0"/>
              </a:spcBef>
              <a:spcAft>
                <a:spcPts val="0"/>
              </a:spcAft>
              <a:defRPr sz="1600">
                <a:solidFill>
                  <a:schemeClr val="bg1"/>
                </a:solidFill>
              </a:defRPr>
            </a:lvl3pPr>
            <a:lvl4pPr marL="1031875" indent="-241300">
              <a:lnSpc>
                <a:spcPct val="100000"/>
              </a:lnSpc>
              <a:spcBef>
                <a:spcPts val="0"/>
              </a:spcBef>
              <a:spcAft>
                <a:spcPts val="0"/>
              </a:spcAft>
              <a:defRPr sz="1600">
                <a:solidFill>
                  <a:schemeClr val="bg1"/>
                </a:solidFill>
              </a:defRPr>
            </a:lvl4pPr>
            <a:lvl5pPr marL="1254125" indent="-225425">
              <a:lnSpc>
                <a:spcPct val="100000"/>
              </a:lnSpc>
              <a:spcBef>
                <a:spcPts val="0"/>
              </a:spcBef>
              <a:spcAft>
                <a:spcPts val="0"/>
              </a:spcAft>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60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Divider - White">
    <p:spTree>
      <p:nvGrpSpPr>
        <p:cNvPr id="1" name=""/>
        <p:cNvGrpSpPr/>
        <p:nvPr/>
      </p:nvGrpSpPr>
      <p:grpSpPr>
        <a:xfrm>
          <a:off x="0" y="0"/>
          <a:ext cx="0" cy="0"/>
          <a:chOff x="0" y="0"/>
          <a:chExt cx="0" cy="0"/>
        </a:xfrm>
      </p:grpSpPr>
      <p:sp>
        <p:nvSpPr>
          <p:cNvPr id="14" name="Rectangle 13"/>
          <p:cNvSpPr/>
          <p:nvPr userDrawn="1"/>
        </p:nvSpPr>
        <p:spPr>
          <a:xfrm rot="5400000">
            <a:off x="5707293" y="135168"/>
            <a:ext cx="1387014"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011238" y="6076950"/>
            <a:ext cx="10881360" cy="720513"/>
          </a:xfrm>
          <a:prstGeom prst="rect">
            <a:avLst/>
          </a:prstGeom>
        </p:spPr>
        <p:txBody>
          <a:bodyPr anchor="t">
            <a:noAutofit/>
          </a:bodyPr>
          <a:lstStyle>
            <a:lvl1pPr algn="ctr">
              <a:defRPr lang="en-US" sz="2800" kern="1200" dirty="0">
                <a:solidFill>
                  <a:schemeClr val="tx1"/>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1011238" y="6641676"/>
            <a:ext cx="10881360" cy="479637"/>
          </a:xfrm>
        </p:spPr>
        <p:txBody>
          <a:bodyPr anchor="t">
            <a:noAutofit/>
          </a:bodyPr>
          <a:lstStyle>
            <a:lvl1pPr marL="0" indent="0" algn="ctr">
              <a:buNone/>
              <a:defRPr sz="1800">
                <a:solidFill>
                  <a:schemeClr val="tx1">
                    <a:tint val="75000"/>
                  </a:schemeClr>
                </a:solidFill>
              </a:defRPr>
            </a:lvl1pPr>
            <a:lvl2pPr marL="587822" indent="0">
              <a:buNone/>
              <a:defRPr sz="2300">
                <a:solidFill>
                  <a:schemeClr val="tx1">
                    <a:tint val="75000"/>
                  </a:schemeClr>
                </a:solidFill>
              </a:defRPr>
            </a:lvl2pPr>
            <a:lvl3pPr marL="1175644" indent="0">
              <a:buNone/>
              <a:defRPr sz="2100">
                <a:solidFill>
                  <a:schemeClr val="tx1">
                    <a:tint val="75000"/>
                  </a:schemeClr>
                </a:solidFill>
              </a:defRPr>
            </a:lvl3pPr>
            <a:lvl4pPr marL="1763466" indent="0">
              <a:buNone/>
              <a:defRPr sz="1800">
                <a:solidFill>
                  <a:schemeClr val="tx1">
                    <a:tint val="75000"/>
                  </a:schemeClr>
                </a:solidFill>
              </a:defRPr>
            </a:lvl4pPr>
            <a:lvl5pPr marL="2351288" indent="0">
              <a:buNone/>
              <a:defRPr sz="1800">
                <a:solidFill>
                  <a:schemeClr val="tx1">
                    <a:tint val="75000"/>
                  </a:schemeClr>
                </a:solidFill>
              </a:defRPr>
            </a:lvl5pPr>
            <a:lvl6pPr marL="2939110" indent="0">
              <a:buNone/>
              <a:defRPr sz="1800">
                <a:solidFill>
                  <a:schemeClr val="tx1">
                    <a:tint val="75000"/>
                  </a:schemeClr>
                </a:solidFill>
              </a:defRPr>
            </a:lvl6pPr>
            <a:lvl7pPr marL="3526932" indent="0">
              <a:buNone/>
              <a:defRPr sz="1800">
                <a:solidFill>
                  <a:schemeClr val="tx1">
                    <a:tint val="75000"/>
                  </a:schemeClr>
                </a:solidFill>
              </a:defRPr>
            </a:lvl7pPr>
            <a:lvl8pPr marL="4114754" indent="0">
              <a:buNone/>
              <a:defRPr sz="1800">
                <a:solidFill>
                  <a:schemeClr val="tx1">
                    <a:tint val="75000"/>
                  </a:schemeClr>
                </a:solidFill>
              </a:defRPr>
            </a:lvl8pPr>
            <a:lvl9pPr marL="4702576" indent="0">
              <a:buNone/>
              <a:defRPr sz="18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9" name="Content Placeholder 9">
            <a:extLst>
              <a:ext uri="{FF2B5EF4-FFF2-40B4-BE49-F238E27FC236}">
                <a16:creationId xmlns:a16="http://schemas.microsoft.com/office/drawing/2014/main" id="{C853960C-66E5-45B7-BEF0-4E2DEB18AA6D}"/>
              </a:ext>
            </a:extLst>
          </p:cNvPr>
          <p:cNvSpPr>
            <a:spLocks noGrp="1"/>
          </p:cNvSpPr>
          <p:nvPr>
            <p:ph sz="quarter" idx="12" hasCustomPrompt="1"/>
          </p:nvPr>
        </p:nvSpPr>
        <p:spPr>
          <a:xfrm>
            <a:off x="0" y="1"/>
            <a:ext cx="12801600" cy="5843016"/>
          </a:xfrm>
        </p:spPr>
        <p:txBody>
          <a:bodyPr>
            <a:noAutofit/>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6.39 x 14.0 then send to back</a:t>
            </a:r>
          </a:p>
        </p:txBody>
      </p:sp>
    </p:spTree>
    <p:extLst>
      <p:ext uri="{BB962C8B-B14F-4D97-AF65-F5344CB8AC3E}">
        <p14:creationId xmlns:p14="http://schemas.microsoft.com/office/powerpoint/2010/main" val="385842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 Dark">
    <p:spTree>
      <p:nvGrpSpPr>
        <p:cNvPr id="1" name=""/>
        <p:cNvGrpSpPr/>
        <p:nvPr/>
      </p:nvGrpSpPr>
      <p:grpSpPr>
        <a:xfrm>
          <a:off x="0" y="0"/>
          <a:ext cx="0" cy="0"/>
          <a:chOff x="0" y="0"/>
          <a:chExt cx="0" cy="0"/>
        </a:xfrm>
      </p:grpSpPr>
      <p:sp>
        <p:nvSpPr>
          <p:cNvPr id="14" name="Rectangle 13"/>
          <p:cNvSpPr/>
          <p:nvPr userDrawn="1"/>
        </p:nvSpPr>
        <p:spPr>
          <a:xfrm rot="5400000">
            <a:off x="5701429" y="141031"/>
            <a:ext cx="1398741"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464F0D6E-A5E4-442E-9888-5C5418E563BE}"/>
              </a:ext>
            </a:extLst>
          </p:cNvPr>
          <p:cNvSpPr>
            <a:spLocks noGrp="1"/>
          </p:cNvSpPr>
          <p:nvPr>
            <p:ph sz="quarter" idx="12" hasCustomPrompt="1"/>
          </p:nvPr>
        </p:nvSpPr>
        <p:spPr>
          <a:xfrm>
            <a:off x="0" y="1"/>
            <a:ext cx="12801600" cy="5843016"/>
          </a:xfrm>
        </p:spPr>
        <p:txBody>
          <a:bodyPr>
            <a:noAutofit/>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6.39 x 14.0 then send to back</a:t>
            </a:r>
          </a:p>
        </p:txBody>
      </p:sp>
      <p:sp>
        <p:nvSpPr>
          <p:cNvPr id="2" name="Title 1"/>
          <p:cNvSpPr>
            <a:spLocks noGrp="1"/>
          </p:cNvSpPr>
          <p:nvPr>
            <p:ph type="title" hasCustomPrompt="1"/>
          </p:nvPr>
        </p:nvSpPr>
        <p:spPr>
          <a:xfrm>
            <a:off x="1011238" y="6076950"/>
            <a:ext cx="10881360" cy="720513"/>
          </a:xfrm>
          <a:prstGeom prst="rect">
            <a:avLst/>
          </a:prstGeom>
        </p:spPr>
        <p:txBody>
          <a:bodyPr anchor="t">
            <a:noAutofit/>
          </a:bodyPr>
          <a:lstStyle>
            <a:lvl1pPr algn="ctr">
              <a:defRPr lang="en-US" sz="2800" kern="1200" dirty="0">
                <a:solidFill>
                  <a:schemeClr val="bg1"/>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1011238" y="6641676"/>
            <a:ext cx="10881360" cy="479637"/>
          </a:xfrm>
        </p:spPr>
        <p:txBody>
          <a:bodyPr anchor="t">
            <a:noAutofit/>
          </a:bodyPr>
          <a:lstStyle>
            <a:lvl1pPr marL="0" indent="0" algn="ctr">
              <a:buNone/>
              <a:defRPr sz="1800">
                <a:solidFill>
                  <a:schemeClr val="bg1">
                    <a:lumMod val="95000"/>
                  </a:schemeClr>
                </a:solidFill>
              </a:defRPr>
            </a:lvl1pPr>
            <a:lvl2pPr marL="587822" indent="0">
              <a:buNone/>
              <a:defRPr sz="2300">
                <a:solidFill>
                  <a:schemeClr val="tx1">
                    <a:tint val="75000"/>
                  </a:schemeClr>
                </a:solidFill>
              </a:defRPr>
            </a:lvl2pPr>
            <a:lvl3pPr marL="1175644" indent="0">
              <a:buNone/>
              <a:defRPr sz="2100">
                <a:solidFill>
                  <a:schemeClr val="tx1">
                    <a:tint val="75000"/>
                  </a:schemeClr>
                </a:solidFill>
              </a:defRPr>
            </a:lvl3pPr>
            <a:lvl4pPr marL="1763466" indent="0">
              <a:buNone/>
              <a:defRPr sz="1800">
                <a:solidFill>
                  <a:schemeClr val="tx1">
                    <a:tint val="75000"/>
                  </a:schemeClr>
                </a:solidFill>
              </a:defRPr>
            </a:lvl4pPr>
            <a:lvl5pPr marL="2351288" indent="0">
              <a:buNone/>
              <a:defRPr sz="1800">
                <a:solidFill>
                  <a:schemeClr val="tx1">
                    <a:tint val="75000"/>
                  </a:schemeClr>
                </a:solidFill>
              </a:defRPr>
            </a:lvl5pPr>
            <a:lvl6pPr marL="2939110" indent="0">
              <a:buNone/>
              <a:defRPr sz="1800">
                <a:solidFill>
                  <a:schemeClr val="tx1">
                    <a:tint val="75000"/>
                  </a:schemeClr>
                </a:solidFill>
              </a:defRPr>
            </a:lvl6pPr>
            <a:lvl7pPr marL="3526932" indent="0">
              <a:buNone/>
              <a:defRPr sz="1800">
                <a:solidFill>
                  <a:schemeClr val="tx1">
                    <a:tint val="75000"/>
                  </a:schemeClr>
                </a:solidFill>
              </a:defRPr>
            </a:lvl7pPr>
            <a:lvl8pPr marL="4114754" indent="0">
              <a:buNone/>
              <a:defRPr sz="1800">
                <a:solidFill>
                  <a:schemeClr val="tx1">
                    <a:tint val="75000"/>
                  </a:schemeClr>
                </a:solidFill>
              </a:defRPr>
            </a:lvl8pPr>
            <a:lvl9pPr marL="4702576" indent="0">
              <a:buNone/>
              <a:defRPr sz="1800">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Tree>
    <p:extLst>
      <p:ext uri="{BB962C8B-B14F-4D97-AF65-F5344CB8AC3E}">
        <p14:creationId xmlns:p14="http://schemas.microsoft.com/office/powerpoint/2010/main" val="104175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Option 2">
    <p:spTree>
      <p:nvGrpSpPr>
        <p:cNvPr id="1" name=""/>
        <p:cNvGrpSpPr/>
        <p:nvPr/>
      </p:nvGrpSpPr>
      <p:grpSpPr>
        <a:xfrm>
          <a:off x="0" y="0"/>
          <a:ext cx="0" cy="0"/>
          <a:chOff x="0" y="0"/>
          <a:chExt cx="0" cy="0"/>
        </a:xfrm>
      </p:grpSpPr>
      <p:sp>
        <p:nvSpPr>
          <p:cNvPr id="7" name="Rectangle 6"/>
          <p:cNvSpPr/>
          <p:nvPr userDrawn="1"/>
        </p:nvSpPr>
        <p:spPr>
          <a:xfrm>
            <a:off x="7914902" y="0"/>
            <a:ext cx="4886698"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p:cNvSpPr txBox="1">
            <a:spLocks/>
          </p:cNvSpPr>
          <p:nvPr userDrawn="1"/>
        </p:nvSpPr>
        <p:spPr>
          <a:xfrm>
            <a:off x="7989468" y="914400"/>
            <a:ext cx="4564482" cy="838200"/>
          </a:xfrm>
          <a:prstGeom prst="rect">
            <a:avLst/>
          </a:prstGeom>
        </p:spPr>
        <p:txBody>
          <a:bodyPr/>
          <a:lstStyle>
            <a:lvl1pPr algn="ctr" defTabSz="1175644" rtl="0" eaLnBrk="1" latinLnBrk="0" hangingPunct="1">
              <a:spcBef>
                <a:spcPct val="0"/>
              </a:spcBef>
              <a:buNone/>
              <a:defRPr sz="5700" kern="1200">
                <a:solidFill>
                  <a:schemeClr val="tx1"/>
                </a:solidFill>
                <a:latin typeface="+mj-lt"/>
                <a:ea typeface="+mj-ea"/>
                <a:cs typeface="+mj-cs"/>
              </a:defRPr>
            </a:lvl1pPr>
          </a:lstStyle>
          <a:p>
            <a:r>
              <a:rPr lang="en-US" sz="3600"/>
              <a:t>THANK YOU!</a:t>
            </a:r>
          </a:p>
        </p:txBody>
      </p:sp>
      <p:pic>
        <p:nvPicPr>
          <p:cNvPr id="10" name="Picture 9" descr="ab_logo.jpg"/>
          <p:cNvPicPr>
            <a:picLocks noChangeAspect="1"/>
          </p:cNvPicPr>
          <p:nvPr userDrawn="1"/>
        </p:nvPicPr>
        <p:blipFill>
          <a:blip r:embed="rId2" cstate="print">
            <a:clrChange>
              <a:clrFrom>
                <a:srgbClr val="FFFFFF"/>
              </a:clrFrom>
              <a:clrTo>
                <a:srgbClr val="FFFFFF">
                  <a:alpha val="0"/>
                </a:srgbClr>
              </a:clrTo>
            </a:clrChange>
            <a:lum/>
            <a:extLst>
              <a:ext uri="{28A0092B-C50C-407E-A947-70E740481C1C}">
                <a14:useLocalDpi xmlns:a14="http://schemas.microsoft.com/office/drawing/2010/main"/>
              </a:ext>
            </a:extLst>
          </a:blip>
          <a:stretch>
            <a:fillRect/>
          </a:stretch>
        </p:blipFill>
        <p:spPr>
          <a:xfrm>
            <a:off x="9421439" y="5394168"/>
            <a:ext cx="1873623" cy="1447800"/>
          </a:xfrm>
          <a:prstGeom prst="rect">
            <a:avLst/>
          </a:prstGeom>
        </p:spPr>
      </p:pic>
      <p:sp>
        <p:nvSpPr>
          <p:cNvPr id="11" name="Rectangle 10"/>
          <p:cNvSpPr/>
          <p:nvPr userDrawn="1"/>
        </p:nvSpPr>
        <p:spPr>
          <a:xfrm>
            <a:off x="8765423" y="6613368"/>
            <a:ext cx="3190605" cy="535531"/>
          </a:xfrm>
          <a:prstGeom prst="rect">
            <a:avLst/>
          </a:prstGeom>
        </p:spPr>
        <p:txBody>
          <a:bodyPr wrap="square">
            <a:spAutoFit/>
          </a:bodyPr>
          <a:lstStyle/>
          <a:p>
            <a:pPr marL="342900" indent="-342900" algn="ctr">
              <a:spcBef>
                <a:spcPct val="20000"/>
              </a:spcBef>
              <a:buClr>
                <a:srgbClr val="1B4273">
                  <a:lumMod val="75000"/>
                </a:srgbClr>
              </a:buClr>
              <a:buSzPct val="112000"/>
              <a:defRPr/>
            </a:pPr>
            <a:r>
              <a:rPr lang="en-US" sz="900" b="1">
                <a:solidFill>
                  <a:schemeClr val="tx1"/>
                </a:solidFill>
              </a:rPr>
              <a:t>1349 WEST PEACHTREE STREET  NW //  SUITE 1525</a:t>
            </a:r>
          </a:p>
          <a:p>
            <a:pPr marL="342900" indent="-342900" algn="ctr">
              <a:spcBef>
                <a:spcPct val="20000"/>
              </a:spcBef>
              <a:buClr>
                <a:srgbClr val="1B4273">
                  <a:lumMod val="75000"/>
                </a:srgbClr>
              </a:buClr>
              <a:buSzPct val="112000"/>
              <a:defRPr/>
            </a:pPr>
            <a:r>
              <a:rPr lang="en-US" sz="900" b="1">
                <a:solidFill>
                  <a:schemeClr val="tx1"/>
                </a:solidFill>
              </a:rPr>
              <a:t>ATLANTA, GEORGIA  30309</a:t>
            </a:r>
          </a:p>
        </p:txBody>
      </p:sp>
      <p:sp>
        <p:nvSpPr>
          <p:cNvPr id="12" name="Subtitle 3"/>
          <p:cNvSpPr txBox="1">
            <a:spLocks/>
          </p:cNvSpPr>
          <p:nvPr userDrawn="1"/>
        </p:nvSpPr>
        <p:spPr>
          <a:xfrm>
            <a:off x="8173641" y="1676400"/>
            <a:ext cx="4361259" cy="533400"/>
          </a:xfrm>
          <a:prstGeom prst="rect">
            <a:avLst/>
          </a:prstGeom>
        </p:spPr>
        <p:txBody>
          <a:bodyPr/>
          <a:lstStyle>
            <a:lvl1pPr marL="440867" indent="-440867" algn="l" defTabSz="1175644" rtl="0" eaLnBrk="1" latinLnBrk="0" hangingPunct="1">
              <a:spcBef>
                <a:spcPct val="20000"/>
              </a:spcBef>
              <a:buFont typeface="Arial" panose="020B0604020202020204" pitchFamily="34" charset="0"/>
              <a:buChar char="•"/>
              <a:defRPr sz="4100" kern="1200">
                <a:solidFill>
                  <a:schemeClr val="tx1"/>
                </a:solidFill>
                <a:latin typeface="+mn-lt"/>
                <a:ea typeface="+mn-ea"/>
                <a:cs typeface="+mn-cs"/>
              </a:defRPr>
            </a:lvl1pPr>
            <a:lvl2pPr marL="955211" indent="-367389" algn="l" defTabSz="11756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2pPr>
            <a:lvl3pPr marL="1469555" indent="-293911" algn="l" defTabSz="1175644"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3pPr>
            <a:lvl4pPr marL="205737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4pPr>
            <a:lvl5pPr marL="2645199"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indent="0" algn="ctr">
              <a:buNone/>
            </a:pPr>
            <a:r>
              <a:rPr lang="en-US" sz="1800" kern="1200">
                <a:solidFill>
                  <a:schemeClr val="tx1">
                    <a:tint val="75000"/>
                  </a:schemeClr>
                </a:solidFill>
                <a:latin typeface="+mn-lt"/>
                <a:ea typeface="+mn-ea"/>
                <a:cs typeface="+mn-cs"/>
              </a:rPr>
              <a:t>STRATEGY  //  INSIGHTS  //  ACTION</a:t>
            </a:r>
          </a:p>
        </p:txBody>
      </p:sp>
      <p:sp>
        <p:nvSpPr>
          <p:cNvPr id="22"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3" name="Content Placeholder 9">
            <a:extLst>
              <a:ext uri="{FF2B5EF4-FFF2-40B4-BE49-F238E27FC236}">
                <a16:creationId xmlns:a16="http://schemas.microsoft.com/office/drawing/2014/main" id="{EA622824-AA11-4A3B-B61E-60256A56399D}"/>
              </a:ext>
            </a:extLst>
          </p:cNvPr>
          <p:cNvSpPr>
            <a:spLocks noGrp="1"/>
          </p:cNvSpPr>
          <p:nvPr>
            <p:ph sz="quarter" idx="12" hasCustomPrompt="1"/>
          </p:nvPr>
        </p:nvSpPr>
        <p:spPr>
          <a:xfrm>
            <a:off x="0" y="1"/>
            <a:ext cx="7918704" cy="7238996"/>
          </a:xfrm>
        </p:spPr>
        <p:txBody>
          <a:bodyPr>
            <a:noAutofit/>
          </a:bodyPr>
          <a:lstStyle>
            <a:lvl1pPr marL="174625" indent="-174625">
              <a:lnSpc>
                <a:spcPct val="100000"/>
              </a:lnSpc>
              <a:spcBef>
                <a:spcPts val="0"/>
              </a:spcBef>
              <a:spcAft>
                <a:spcPts val="0"/>
              </a:spcAft>
              <a:defRPr/>
            </a:lvl1pPr>
            <a:lvl2pPr marL="796925" indent="-209550">
              <a:lnSpc>
                <a:spcPct val="100000"/>
              </a:lnSpc>
              <a:spcBef>
                <a:spcPts val="0"/>
              </a:spcBef>
              <a:spcAft>
                <a:spcPts val="0"/>
              </a:spcAft>
              <a:defRPr/>
            </a:lvl2pPr>
            <a:lvl3pPr marL="1371600" indent="-196850">
              <a:lnSpc>
                <a:spcPct val="100000"/>
              </a:lnSpc>
              <a:spcBef>
                <a:spcPts val="0"/>
              </a:spcBef>
              <a:spcAft>
                <a:spcPts val="0"/>
              </a:spcAft>
              <a:defRPr/>
            </a:lvl3pPr>
            <a:lvl4pPr marL="2003425" indent="-241300">
              <a:lnSpc>
                <a:spcPct val="100000"/>
              </a:lnSpc>
              <a:spcBef>
                <a:spcPts val="0"/>
              </a:spcBef>
              <a:spcAft>
                <a:spcPts val="0"/>
              </a:spcAft>
              <a:defRPr/>
            </a:lvl4pPr>
            <a:lvl5pPr marL="2519363" indent="-168275">
              <a:lnSpc>
                <a:spcPct val="100000"/>
              </a:lnSpc>
              <a:spcBef>
                <a:spcPts val="0"/>
              </a:spcBef>
              <a:spcAft>
                <a:spcPts val="0"/>
              </a:spcAft>
              <a:defRPr/>
            </a:lvl5pPr>
          </a:lstStyle>
          <a:p>
            <a:pPr lvl="0"/>
            <a:r>
              <a:rPr lang="en-US"/>
              <a:t>Photo here: 7.92 x 8.66 then send to back</a:t>
            </a:r>
          </a:p>
        </p:txBody>
      </p:sp>
    </p:spTree>
    <p:extLst>
      <p:ext uri="{BB962C8B-B14F-4D97-AF65-F5344CB8AC3E}">
        <p14:creationId xmlns:p14="http://schemas.microsoft.com/office/powerpoint/2010/main" val="422204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Full Width">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27798AEB-0E10-46F1-8CC7-EEB8DF62CE2A}"/>
              </a:ext>
            </a:extLst>
          </p:cNvPr>
          <p:cNvSpPr>
            <a:spLocks noGrp="1"/>
          </p:cNvSpPr>
          <p:nvPr>
            <p:ph type="subTitle" idx="1" hasCustomPrompt="1"/>
          </p:nvPr>
        </p:nvSpPr>
        <p:spPr>
          <a:xfrm>
            <a:off x="0" y="5433507"/>
            <a:ext cx="12801600" cy="1424493"/>
          </a:xfrm>
          <a:solidFill>
            <a:srgbClr val="FFFFFF">
              <a:alpha val="65098"/>
            </a:srgbClr>
          </a:solidFill>
        </p:spPr>
        <p:txBody>
          <a:bodyPr anchor="ctr"/>
          <a:lstStyle>
            <a:lvl1pPr marL="0" indent="0" algn="r">
              <a:lnSpc>
                <a:spcPct val="100000"/>
              </a:lnSpc>
              <a:spcBef>
                <a:spcPts val="0"/>
              </a:spcBef>
              <a:spcAft>
                <a:spcPts val="0"/>
              </a:spcAft>
              <a:buNone/>
              <a:defRPr b="1">
                <a:solidFill>
                  <a:schemeClr val="tx1"/>
                </a:solidFill>
              </a:defRPr>
            </a:lvl1pPr>
            <a:lvl2pPr marL="544629" indent="0" algn="ctr">
              <a:buNone/>
              <a:defRPr>
                <a:solidFill>
                  <a:schemeClr val="tx1">
                    <a:tint val="75000"/>
                  </a:schemeClr>
                </a:solidFill>
              </a:defRPr>
            </a:lvl2pPr>
            <a:lvl3pPr marL="1089257" indent="0" algn="ctr">
              <a:buNone/>
              <a:defRPr>
                <a:solidFill>
                  <a:schemeClr val="tx1">
                    <a:tint val="75000"/>
                  </a:schemeClr>
                </a:solidFill>
              </a:defRPr>
            </a:lvl3pPr>
            <a:lvl4pPr marL="1633886" indent="0" algn="ctr">
              <a:buNone/>
              <a:defRPr>
                <a:solidFill>
                  <a:schemeClr val="tx1">
                    <a:tint val="75000"/>
                  </a:schemeClr>
                </a:solidFill>
              </a:defRPr>
            </a:lvl4pPr>
            <a:lvl5pPr marL="2178516" indent="0" algn="ctr">
              <a:buNone/>
              <a:defRPr>
                <a:solidFill>
                  <a:schemeClr val="tx1">
                    <a:tint val="75000"/>
                  </a:schemeClr>
                </a:solidFill>
              </a:defRPr>
            </a:lvl5pPr>
            <a:lvl6pPr marL="2723145" indent="0" algn="ctr">
              <a:buNone/>
              <a:defRPr>
                <a:solidFill>
                  <a:schemeClr val="tx1">
                    <a:tint val="75000"/>
                  </a:schemeClr>
                </a:solidFill>
              </a:defRPr>
            </a:lvl6pPr>
            <a:lvl7pPr marL="3267773" indent="0" algn="ctr">
              <a:buNone/>
              <a:defRPr>
                <a:solidFill>
                  <a:schemeClr val="tx1">
                    <a:tint val="75000"/>
                  </a:schemeClr>
                </a:solidFill>
              </a:defRPr>
            </a:lvl7pPr>
            <a:lvl8pPr marL="3812402" indent="0" algn="ctr">
              <a:buNone/>
              <a:defRPr>
                <a:solidFill>
                  <a:schemeClr val="tx1">
                    <a:tint val="75000"/>
                  </a:schemeClr>
                </a:solidFill>
              </a:defRPr>
            </a:lvl8pPr>
            <a:lvl9pPr marL="4357031" indent="0" algn="ctr">
              <a:buNone/>
              <a:defRPr>
                <a:solidFill>
                  <a:schemeClr val="tx1">
                    <a:tint val="75000"/>
                  </a:schemeClr>
                </a:solidFill>
              </a:defRPr>
            </a:lvl9pPr>
          </a:lstStyle>
          <a:p>
            <a:r>
              <a:rPr lang="en-US"/>
              <a:t>Client Name</a:t>
            </a:r>
          </a:p>
          <a:p>
            <a:r>
              <a:rPr lang="en-US"/>
              <a:t>City, State</a:t>
            </a:r>
          </a:p>
          <a:p>
            <a:r>
              <a:rPr lang="en-US"/>
              <a:t>Date</a:t>
            </a:r>
          </a:p>
        </p:txBody>
      </p:sp>
      <p:sp>
        <p:nvSpPr>
          <p:cNvPr id="8"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5" name="Title 1">
            <a:extLst>
              <a:ext uri="{FF2B5EF4-FFF2-40B4-BE49-F238E27FC236}">
                <a16:creationId xmlns:a16="http://schemas.microsoft.com/office/drawing/2014/main" id="{C07F411E-1884-4A39-88B6-D5CC0EDE110B}"/>
              </a:ext>
            </a:extLst>
          </p:cNvPr>
          <p:cNvSpPr>
            <a:spLocks noGrp="1"/>
          </p:cNvSpPr>
          <p:nvPr>
            <p:ph type="title" hasCustomPrompt="1"/>
          </p:nvPr>
        </p:nvSpPr>
        <p:spPr>
          <a:xfrm>
            <a:off x="5257801" y="311256"/>
            <a:ext cx="2286000" cy="1295400"/>
          </a:xfrm>
          <a:prstGeom prst="rect">
            <a:avLst/>
          </a:prstGeom>
        </p:spPr>
        <p:txBody>
          <a:bodyPr>
            <a:normAutofit/>
          </a:bodyPr>
          <a:lstStyle>
            <a:lvl1pPr algn="ctr">
              <a:defRPr sz="1667"/>
            </a:lvl1pPr>
          </a:lstStyle>
          <a:p>
            <a:r>
              <a:rPr lang="en-US"/>
              <a:t>CLIENT LOGO</a:t>
            </a:r>
          </a:p>
        </p:txBody>
      </p:sp>
      <p:sp>
        <p:nvSpPr>
          <p:cNvPr id="2" name="Rectangle 1">
            <a:extLst>
              <a:ext uri="{FF2B5EF4-FFF2-40B4-BE49-F238E27FC236}">
                <a16:creationId xmlns:a16="http://schemas.microsoft.com/office/drawing/2014/main" id="{F3AB2B38-F5E7-4256-89C8-77B4D019BD98}"/>
              </a:ext>
            </a:extLst>
          </p:cNvPr>
          <p:cNvSpPr/>
          <p:nvPr userDrawn="1"/>
        </p:nvSpPr>
        <p:spPr>
          <a:xfrm flipV="1">
            <a:off x="0" y="7162800"/>
            <a:ext cx="128016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Tree>
    <p:extLst>
      <p:ext uri="{BB962C8B-B14F-4D97-AF65-F5344CB8AC3E}">
        <p14:creationId xmlns:p14="http://schemas.microsoft.com/office/powerpoint/2010/main" val="164627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White / AB Logo">
    <p:spTree>
      <p:nvGrpSpPr>
        <p:cNvPr id="1" name=""/>
        <p:cNvGrpSpPr/>
        <p:nvPr/>
      </p:nvGrpSpPr>
      <p:grpSpPr>
        <a:xfrm>
          <a:off x="0" y="0"/>
          <a:ext cx="0" cy="0"/>
          <a:chOff x="0" y="0"/>
          <a:chExt cx="0" cy="0"/>
        </a:xfrm>
      </p:grpSpPr>
      <p:sp>
        <p:nvSpPr>
          <p:cNvPr id="10" name="Rectangle 9"/>
          <p:cNvSpPr/>
          <p:nvPr userDrawn="1"/>
        </p:nvSpPr>
        <p:spPr>
          <a:xfrm>
            <a:off x="7914902" y="1"/>
            <a:ext cx="4886698"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5" name="Pentagon 14"/>
          <p:cNvSpPr/>
          <p:nvPr userDrawn="1"/>
        </p:nvSpPr>
        <p:spPr>
          <a:xfrm rot="10800000">
            <a:off x="7482639" y="3124201"/>
            <a:ext cx="899361" cy="9906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 name="Title 1"/>
          <p:cNvSpPr>
            <a:spLocks noGrp="1"/>
          </p:cNvSpPr>
          <p:nvPr>
            <p:ph type="ctrTitle" hasCustomPrompt="1"/>
          </p:nvPr>
        </p:nvSpPr>
        <p:spPr>
          <a:xfrm>
            <a:off x="8040958" y="2055405"/>
            <a:ext cx="4679871" cy="2133600"/>
          </a:xfrm>
          <a:prstGeom prst="rect">
            <a:avLst/>
          </a:prstGeom>
        </p:spPr>
        <p:txBody>
          <a:bodyPr>
            <a:noAutofit/>
          </a:bodyPr>
          <a:lstStyle>
            <a:lvl1pPr marL="0" algn="ctr" defTabSz="1089257" rtl="0" eaLnBrk="1" latinLnBrk="0" hangingPunct="1">
              <a:spcBef>
                <a:spcPct val="0"/>
              </a:spcBef>
              <a:buNone/>
              <a:defRPr lang="en-US" sz="2595" kern="1200" dirty="0">
                <a:solidFill>
                  <a:schemeClr val="tx1"/>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8056792" y="4327506"/>
            <a:ext cx="4648200" cy="471099"/>
          </a:xfrm>
        </p:spPr>
        <p:txBody>
          <a:bodyPr>
            <a:noAutofit/>
          </a:bodyPr>
          <a:lstStyle>
            <a:lvl1pPr marL="0" indent="0" algn="ctr">
              <a:buNone/>
              <a:defRPr>
                <a:solidFill>
                  <a:schemeClr val="tx1">
                    <a:tint val="75000"/>
                  </a:schemeClr>
                </a:solidFill>
              </a:defRPr>
            </a:lvl1pPr>
            <a:lvl2pPr marL="544629" indent="0" algn="ctr">
              <a:buNone/>
              <a:defRPr>
                <a:solidFill>
                  <a:schemeClr val="tx1">
                    <a:tint val="75000"/>
                  </a:schemeClr>
                </a:solidFill>
              </a:defRPr>
            </a:lvl2pPr>
            <a:lvl3pPr marL="1089257" indent="0" algn="ctr">
              <a:buNone/>
              <a:defRPr>
                <a:solidFill>
                  <a:schemeClr val="tx1">
                    <a:tint val="75000"/>
                  </a:schemeClr>
                </a:solidFill>
              </a:defRPr>
            </a:lvl3pPr>
            <a:lvl4pPr marL="1633886" indent="0" algn="ctr">
              <a:buNone/>
              <a:defRPr>
                <a:solidFill>
                  <a:schemeClr val="tx1">
                    <a:tint val="75000"/>
                  </a:schemeClr>
                </a:solidFill>
              </a:defRPr>
            </a:lvl4pPr>
            <a:lvl5pPr marL="2178516" indent="0" algn="ctr">
              <a:buNone/>
              <a:defRPr>
                <a:solidFill>
                  <a:schemeClr val="tx1">
                    <a:tint val="75000"/>
                  </a:schemeClr>
                </a:solidFill>
              </a:defRPr>
            </a:lvl5pPr>
            <a:lvl6pPr marL="2723145" indent="0" algn="ctr">
              <a:buNone/>
              <a:defRPr>
                <a:solidFill>
                  <a:schemeClr val="tx1">
                    <a:tint val="75000"/>
                  </a:schemeClr>
                </a:solidFill>
              </a:defRPr>
            </a:lvl6pPr>
            <a:lvl7pPr marL="3267773" indent="0" algn="ctr">
              <a:buNone/>
              <a:defRPr>
                <a:solidFill>
                  <a:schemeClr val="tx1">
                    <a:tint val="75000"/>
                  </a:schemeClr>
                </a:solidFill>
              </a:defRPr>
            </a:lvl7pPr>
            <a:lvl8pPr marL="3812402" indent="0" algn="ctr">
              <a:buNone/>
              <a:defRPr>
                <a:solidFill>
                  <a:schemeClr val="tx1">
                    <a:tint val="75000"/>
                  </a:schemeClr>
                </a:solidFill>
              </a:defRPr>
            </a:lvl8pPr>
            <a:lvl9pPr marL="4357031" indent="0" algn="ctr">
              <a:buNone/>
              <a:defRPr>
                <a:solidFill>
                  <a:schemeClr val="tx1">
                    <a:tint val="75000"/>
                  </a:schemeClr>
                </a:solidFill>
              </a:defRPr>
            </a:lvl9pPr>
          </a:lstStyle>
          <a:p>
            <a:r>
              <a:rPr lang="en-US"/>
              <a:t>Click to edit Master subtitle style</a:t>
            </a:r>
          </a:p>
        </p:txBody>
      </p:sp>
      <p:sp>
        <p:nvSpPr>
          <p:cNvPr id="8"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7" name="Text Placeholder 6">
            <a:extLst>
              <a:ext uri="{FF2B5EF4-FFF2-40B4-BE49-F238E27FC236}">
                <a16:creationId xmlns:a16="http://schemas.microsoft.com/office/drawing/2014/main" id="{B4184AC2-F08B-4500-B606-099CA559D5F8}"/>
              </a:ext>
            </a:extLst>
          </p:cNvPr>
          <p:cNvSpPr>
            <a:spLocks noGrp="1"/>
          </p:cNvSpPr>
          <p:nvPr>
            <p:ph type="body" sz="quarter" idx="10" hasCustomPrompt="1"/>
          </p:nvPr>
        </p:nvSpPr>
        <p:spPr>
          <a:xfrm>
            <a:off x="9009292" y="5212080"/>
            <a:ext cx="2743200" cy="274320"/>
          </a:xfrm>
        </p:spPr>
        <p:txBody>
          <a:bodyPr anchor="ctr">
            <a:noAutofit/>
          </a:bodyPr>
          <a:lstStyle>
            <a:lvl1pPr marL="0" indent="0" algn="ctr">
              <a:buNone/>
              <a:defRPr sz="1112" i="1">
                <a:solidFill>
                  <a:schemeClr val="accent2"/>
                </a:solidFill>
              </a:defRPr>
            </a:lvl1pPr>
          </a:lstStyle>
          <a:p>
            <a:pPr lvl="0"/>
            <a:r>
              <a:rPr lang="en-US"/>
              <a:t>Date</a:t>
            </a:r>
          </a:p>
        </p:txBody>
      </p:sp>
      <p:sp>
        <p:nvSpPr>
          <p:cNvPr id="5" name="Picture Placeholder 4">
            <a:extLst>
              <a:ext uri="{FF2B5EF4-FFF2-40B4-BE49-F238E27FC236}">
                <a16:creationId xmlns:a16="http://schemas.microsoft.com/office/drawing/2014/main" id="{86B08FD4-9367-4576-B4D8-BABB1193E2F5}"/>
              </a:ext>
            </a:extLst>
          </p:cNvPr>
          <p:cNvSpPr>
            <a:spLocks noGrp="1"/>
          </p:cNvSpPr>
          <p:nvPr>
            <p:ph type="pic" sz="quarter" idx="11" hasCustomPrompt="1"/>
          </p:nvPr>
        </p:nvSpPr>
        <p:spPr>
          <a:xfrm>
            <a:off x="9223606" y="232362"/>
            <a:ext cx="2314575" cy="1406358"/>
          </a:xfrm>
        </p:spPr>
        <p:txBody>
          <a:bodyPr anchor="ctr"/>
          <a:lstStyle>
            <a:lvl1pPr marL="0" indent="0" algn="ctr">
              <a:buNone/>
              <a:defRPr/>
            </a:lvl1pPr>
          </a:lstStyle>
          <a:p>
            <a:r>
              <a:rPr lang="en-US"/>
              <a:t>Client Logo</a:t>
            </a:r>
          </a:p>
        </p:txBody>
      </p:sp>
      <p:sp>
        <p:nvSpPr>
          <p:cNvPr id="20" name="Content Placeholder 9">
            <a:extLst>
              <a:ext uri="{FF2B5EF4-FFF2-40B4-BE49-F238E27FC236}">
                <a16:creationId xmlns:a16="http://schemas.microsoft.com/office/drawing/2014/main" id="{C8E58D18-0F4A-4C7E-A47B-9AC6444F1A49}"/>
              </a:ext>
            </a:extLst>
          </p:cNvPr>
          <p:cNvSpPr>
            <a:spLocks noGrp="1"/>
          </p:cNvSpPr>
          <p:nvPr>
            <p:ph sz="quarter" idx="12" hasCustomPrompt="1"/>
          </p:nvPr>
        </p:nvSpPr>
        <p:spPr>
          <a:xfrm>
            <a:off x="1" y="1"/>
            <a:ext cx="7918704" cy="7238996"/>
          </a:xfrm>
        </p:spPr>
        <p:txBody>
          <a:bodyPr/>
          <a:lstStyle>
            <a:lvl1pPr marL="161793" indent="-161793">
              <a:lnSpc>
                <a:spcPct val="100000"/>
              </a:lnSpc>
              <a:spcBef>
                <a:spcPts val="0"/>
              </a:spcBef>
              <a:spcAft>
                <a:spcPts val="0"/>
              </a:spcAft>
              <a:defRPr/>
            </a:lvl1pPr>
            <a:lvl2pPr marL="738367" indent="-194152">
              <a:lnSpc>
                <a:spcPct val="100000"/>
              </a:lnSpc>
              <a:spcBef>
                <a:spcPts val="0"/>
              </a:spcBef>
              <a:spcAft>
                <a:spcPts val="0"/>
              </a:spcAft>
              <a:defRPr/>
            </a:lvl2pPr>
            <a:lvl3pPr marL="1270815" indent="-182385">
              <a:lnSpc>
                <a:spcPct val="100000"/>
              </a:lnSpc>
              <a:spcBef>
                <a:spcPts val="0"/>
              </a:spcBef>
              <a:spcAft>
                <a:spcPts val="0"/>
              </a:spcAft>
              <a:defRPr/>
            </a:lvl3pPr>
            <a:lvl4pPr marL="1856213" indent="-223569">
              <a:lnSpc>
                <a:spcPct val="100000"/>
              </a:lnSpc>
              <a:spcBef>
                <a:spcPts val="0"/>
              </a:spcBef>
              <a:spcAft>
                <a:spcPts val="0"/>
              </a:spcAft>
              <a:defRPr/>
            </a:lvl4pPr>
            <a:lvl5pPr marL="2334240" indent="-155910">
              <a:lnSpc>
                <a:spcPct val="100000"/>
              </a:lnSpc>
              <a:spcBef>
                <a:spcPts val="0"/>
              </a:spcBef>
              <a:spcAft>
                <a:spcPts val="0"/>
              </a:spcAft>
              <a:defRPr/>
            </a:lvl5pPr>
          </a:lstStyle>
          <a:p>
            <a:pPr lvl="0"/>
            <a:r>
              <a:rPr lang="en-US"/>
              <a:t>Photo here: 7.92 x 8.66 then send to back</a:t>
            </a:r>
          </a:p>
        </p:txBody>
      </p:sp>
      <p:pic>
        <p:nvPicPr>
          <p:cNvPr id="11" name="Picture 10">
            <a:extLst>
              <a:ext uri="{FF2B5EF4-FFF2-40B4-BE49-F238E27FC236}">
                <a16:creationId xmlns:a16="http://schemas.microsoft.com/office/drawing/2014/main" id="{E5640B3A-52CE-4E2E-9739-AA09D94EA0E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5132" b="31224"/>
          <a:stretch/>
        </p:blipFill>
        <p:spPr>
          <a:xfrm>
            <a:off x="8140680" y="5835690"/>
            <a:ext cx="2101884" cy="869910"/>
          </a:xfrm>
          <a:prstGeom prst="rect">
            <a:avLst/>
          </a:prstGeom>
        </p:spPr>
      </p:pic>
      <p:pic>
        <p:nvPicPr>
          <p:cNvPr id="12" name="Picture 11">
            <a:extLst>
              <a:ext uri="{FF2B5EF4-FFF2-40B4-BE49-F238E27FC236}">
                <a16:creationId xmlns:a16="http://schemas.microsoft.com/office/drawing/2014/main" id="{3F68E4E1-B065-495D-B9EF-0A4C4268681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68000" y="5991631"/>
            <a:ext cx="1905000" cy="558031"/>
          </a:xfrm>
          <a:prstGeom prst="rect">
            <a:avLst/>
          </a:prstGeom>
        </p:spPr>
      </p:pic>
    </p:spTree>
    <p:extLst>
      <p:ext uri="{BB962C8B-B14F-4D97-AF65-F5344CB8AC3E}">
        <p14:creationId xmlns:p14="http://schemas.microsoft.com/office/powerpoint/2010/main" val="45416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Dark / 2 Logos">
    <p:spTree>
      <p:nvGrpSpPr>
        <p:cNvPr id="1" name=""/>
        <p:cNvGrpSpPr/>
        <p:nvPr/>
      </p:nvGrpSpPr>
      <p:grpSpPr>
        <a:xfrm>
          <a:off x="0" y="0"/>
          <a:ext cx="0" cy="0"/>
          <a:chOff x="0" y="0"/>
          <a:chExt cx="0" cy="0"/>
        </a:xfrm>
      </p:grpSpPr>
      <p:sp>
        <p:nvSpPr>
          <p:cNvPr id="17" name="Content Placeholder 9">
            <a:extLst>
              <a:ext uri="{FF2B5EF4-FFF2-40B4-BE49-F238E27FC236}">
                <a16:creationId xmlns:a16="http://schemas.microsoft.com/office/drawing/2014/main" id="{AAA19B68-6FA9-4E3C-B228-1B4E621358C4}"/>
              </a:ext>
            </a:extLst>
          </p:cNvPr>
          <p:cNvSpPr>
            <a:spLocks noGrp="1"/>
          </p:cNvSpPr>
          <p:nvPr>
            <p:ph sz="quarter" idx="12" hasCustomPrompt="1"/>
          </p:nvPr>
        </p:nvSpPr>
        <p:spPr>
          <a:xfrm>
            <a:off x="1" y="1"/>
            <a:ext cx="7918704" cy="7238996"/>
          </a:xfrm>
        </p:spPr>
        <p:txBody>
          <a:bodyPr/>
          <a:lstStyle>
            <a:lvl1pPr marL="161793" indent="-161793">
              <a:lnSpc>
                <a:spcPct val="100000"/>
              </a:lnSpc>
              <a:spcBef>
                <a:spcPts val="0"/>
              </a:spcBef>
              <a:spcAft>
                <a:spcPts val="0"/>
              </a:spcAft>
              <a:defRPr/>
            </a:lvl1pPr>
            <a:lvl2pPr marL="738367" indent="-194152">
              <a:lnSpc>
                <a:spcPct val="100000"/>
              </a:lnSpc>
              <a:spcBef>
                <a:spcPts val="0"/>
              </a:spcBef>
              <a:spcAft>
                <a:spcPts val="0"/>
              </a:spcAft>
              <a:defRPr/>
            </a:lvl2pPr>
            <a:lvl3pPr marL="1270815" indent="-182385">
              <a:lnSpc>
                <a:spcPct val="100000"/>
              </a:lnSpc>
              <a:spcBef>
                <a:spcPts val="0"/>
              </a:spcBef>
              <a:spcAft>
                <a:spcPts val="0"/>
              </a:spcAft>
              <a:defRPr/>
            </a:lvl3pPr>
            <a:lvl4pPr marL="1856213" indent="-223569">
              <a:lnSpc>
                <a:spcPct val="100000"/>
              </a:lnSpc>
              <a:spcBef>
                <a:spcPts val="0"/>
              </a:spcBef>
              <a:spcAft>
                <a:spcPts val="0"/>
              </a:spcAft>
              <a:defRPr/>
            </a:lvl4pPr>
            <a:lvl5pPr marL="2334240" indent="-155910">
              <a:lnSpc>
                <a:spcPct val="100000"/>
              </a:lnSpc>
              <a:spcBef>
                <a:spcPts val="0"/>
              </a:spcBef>
              <a:spcAft>
                <a:spcPts val="0"/>
              </a:spcAft>
              <a:defRPr/>
            </a:lvl5pPr>
          </a:lstStyle>
          <a:p>
            <a:pPr lvl="0"/>
            <a:r>
              <a:rPr lang="en-US"/>
              <a:t>Photo here: 7.92 x 8.66 then send to back</a:t>
            </a:r>
          </a:p>
        </p:txBody>
      </p:sp>
      <p:sp>
        <p:nvSpPr>
          <p:cNvPr id="10" name="Rectangle 9"/>
          <p:cNvSpPr/>
          <p:nvPr userDrawn="1"/>
        </p:nvSpPr>
        <p:spPr>
          <a:xfrm>
            <a:off x="7914902" y="1"/>
            <a:ext cx="4886698" cy="7238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 name="Title 1"/>
          <p:cNvSpPr>
            <a:spLocks noGrp="1"/>
          </p:cNvSpPr>
          <p:nvPr>
            <p:ph type="ctrTitle" hasCustomPrompt="1"/>
          </p:nvPr>
        </p:nvSpPr>
        <p:spPr>
          <a:xfrm>
            <a:off x="8037577" y="2057400"/>
            <a:ext cx="4679871" cy="2133600"/>
          </a:xfrm>
          <a:prstGeom prst="rect">
            <a:avLst/>
          </a:prstGeom>
        </p:spPr>
        <p:txBody>
          <a:bodyPr>
            <a:noAutofit/>
          </a:bodyPr>
          <a:lstStyle>
            <a:lvl1pPr marL="0" algn="ctr" defTabSz="1089257" rtl="0" eaLnBrk="1" latinLnBrk="0" hangingPunct="1">
              <a:spcBef>
                <a:spcPct val="0"/>
              </a:spcBef>
              <a:buNone/>
              <a:defRPr lang="en-US" sz="2595" kern="1200" dirty="0">
                <a:solidFill>
                  <a:schemeClr val="bg1"/>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8053411" y="4325113"/>
            <a:ext cx="4648200" cy="471099"/>
          </a:xfrm>
        </p:spPr>
        <p:txBody>
          <a:bodyPr>
            <a:noAutofit/>
          </a:bodyPr>
          <a:lstStyle>
            <a:lvl1pPr marL="0" indent="0" algn="ctr">
              <a:buNone/>
              <a:defRPr>
                <a:solidFill>
                  <a:schemeClr val="bg1">
                    <a:lumMod val="95000"/>
                  </a:schemeClr>
                </a:solidFill>
              </a:defRPr>
            </a:lvl1pPr>
            <a:lvl2pPr marL="544629" indent="0" algn="ctr">
              <a:buNone/>
              <a:defRPr>
                <a:solidFill>
                  <a:schemeClr val="tx1">
                    <a:tint val="75000"/>
                  </a:schemeClr>
                </a:solidFill>
              </a:defRPr>
            </a:lvl2pPr>
            <a:lvl3pPr marL="1089257" indent="0" algn="ctr">
              <a:buNone/>
              <a:defRPr>
                <a:solidFill>
                  <a:schemeClr val="tx1">
                    <a:tint val="75000"/>
                  </a:schemeClr>
                </a:solidFill>
              </a:defRPr>
            </a:lvl3pPr>
            <a:lvl4pPr marL="1633886" indent="0" algn="ctr">
              <a:buNone/>
              <a:defRPr>
                <a:solidFill>
                  <a:schemeClr val="tx1">
                    <a:tint val="75000"/>
                  </a:schemeClr>
                </a:solidFill>
              </a:defRPr>
            </a:lvl4pPr>
            <a:lvl5pPr marL="2178516" indent="0" algn="ctr">
              <a:buNone/>
              <a:defRPr>
                <a:solidFill>
                  <a:schemeClr val="tx1">
                    <a:tint val="75000"/>
                  </a:schemeClr>
                </a:solidFill>
              </a:defRPr>
            </a:lvl5pPr>
            <a:lvl6pPr marL="2723145" indent="0" algn="ctr">
              <a:buNone/>
              <a:defRPr>
                <a:solidFill>
                  <a:schemeClr val="tx1">
                    <a:tint val="75000"/>
                  </a:schemeClr>
                </a:solidFill>
              </a:defRPr>
            </a:lvl6pPr>
            <a:lvl7pPr marL="3267773" indent="0" algn="ctr">
              <a:buNone/>
              <a:defRPr>
                <a:solidFill>
                  <a:schemeClr val="tx1">
                    <a:tint val="75000"/>
                  </a:schemeClr>
                </a:solidFill>
              </a:defRPr>
            </a:lvl7pPr>
            <a:lvl8pPr marL="3812402" indent="0" algn="ctr">
              <a:buNone/>
              <a:defRPr>
                <a:solidFill>
                  <a:schemeClr val="tx1">
                    <a:tint val="75000"/>
                  </a:schemeClr>
                </a:solidFill>
              </a:defRPr>
            </a:lvl8pPr>
            <a:lvl9pPr marL="4357031" indent="0" algn="ctr">
              <a:buNone/>
              <a:defRPr>
                <a:solidFill>
                  <a:schemeClr val="tx1">
                    <a:tint val="75000"/>
                  </a:schemeClr>
                </a:solidFill>
              </a:defRPr>
            </a:lvl9pPr>
          </a:lstStyle>
          <a:p>
            <a:r>
              <a:rPr lang="en-US"/>
              <a:t>Click to edit Master subtitle style</a:t>
            </a:r>
          </a:p>
        </p:txBody>
      </p:sp>
      <p:sp>
        <p:nvSpPr>
          <p:cNvPr id="8"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3" name="Text Placeholder 6">
            <a:extLst>
              <a:ext uri="{FF2B5EF4-FFF2-40B4-BE49-F238E27FC236}">
                <a16:creationId xmlns:a16="http://schemas.microsoft.com/office/drawing/2014/main" id="{542FE23D-A41F-475E-9852-E31A33BA203B}"/>
              </a:ext>
            </a:extLst>
          </p:cNvPr>
          <p:cNvSpPr>
            <a:spLocks noGrp="1"/>
          </p:cNvSpPr>
          <p:nvPr>
            <p:ph type="body" sz="quarter" idx="10" hasCustomPrompt="1"/>
          </p:nvPr>
        </p:nvSpPr>
        <p:spPr>
          <a:xfrm>
            <a:off x="9005911" y="5212080"/>
            <a:ext cx="2743200" cy="274320"/>
          </a:xfrm>
        </p:spPr>
        <p:txBody>
          <a:bodyPr anchor="ctr">
            <a:noAutofit/>
          </a:bodyPr>
          <a:lstStyle>
            <a:lvl1pPr marL="0" indent="0" algn="ctr">
              <a:buNone/>
              <a:defRPr sz="1112" i="1">
                <a:solidFill>
                  <a:schemeClr val="accent2"/>
                </a:solidFill>
              </a:defRPr>
            </a:lvl1pPr>
          </a:lstStyle>
          <a:p>
            <a:pPr lvl="0"/>
            <a:r>
              <a:rPr lang="en-US"/>
              <a:t>Date</a:t>
            </a:r>
          </a:p>
        </p:txBody>
      </p:sp>
      <p:sp>
        <p:nvSpPr>
          <p:cNvPr id="14" name="Picture Placeholder 4">
            <a:extLst>
              <a:ext uri="{FF2B5EF4-FFF2-40B4-BE49-F238E27FC236}">
                <a16:creationId xmlns:a16="http://schemas.microsoft.com/office/drawing/2014/main" id="{0DCFDD51-D9BA-4144-AEF9-D909202E566E}"/>
              </a:ext>
            </a:extLst>
          </p:cNvPr>
          <p:cNvSpPr>
            <a:spLocks noGrp="1"/>
          </p:cNvSpPr>
          <p:nvPr>
            <p:ph type="pic" sz="quarter" idx="11" hasCustomPrompt="1"/>
          </p:nvPr>
        </p:nvSpPr>
        <p:spPr>
          <a:xfrm>
            <a:off x="9220225" y="232362"/>
            <a:ext cx="2314575" cy="1406358"/>
          </a:xfrm>
        </p:spPr>
        <p:txBody>
          <a:bodyPr anchor="ctr"/>
          <a:lstStyle>
            <a:lvl1pPr marL="0" indent="0" algn="ctr">
              <a:buNone/>
              <a:defRPr>
                <a:solidFill>
                  <a:schemeClr val="bg1"/>
                </a:solidFill>
              </a:defRPr>
            </a:lvl1pPr>
          </a:lstStyle>
          <a:p>
            <a:r>
              <a:rPr lang="en-US"/>
              <a:t>Client Logo</a:t>
            </a:r>
          </a:p>
        </p:txBody>
      </p:sp>
      <p:pic>
        <p:nvPicPr>
          <p:cNvPr id="12" name="Picture 11">
            <a:extLst>
              <a:ext uri="{FF2B5EF4-FFF2-40B4-BE49-F238E27FC236}">
                <a16:creationId xmlns:a16="http://schemas.microsoft.com/office/drawing/2014/main" id="{C8E87B25-80EB-4232-B456-DD8FD02A583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68000" y="6000544"/>
            <a:ext cx="1898146" cy="558054"/>
          </a:xfrm>
          <a:prstGeom prst="rect">
            <a:avLst/>
          </a:prstGeom>
        </p:spPr>
      </p:pic>
      <p:pic>
        <p:nvPicPr>
          <p:cNvPr id="15" name="Picture 14">
            <a:extLst>
              <a:ext uri="{FF2B5EF4-FFF2-40B4-BE49-F238E27FC236}">
                <a16:creationId xmlns:a16="http://schemas.microsoft.com/office/drawing/2014/main" id="{1ABCE6F8-872D-4AEB-A0EE-CD2DCEC767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9021" y="5929741"/>
            <a:ext cx="1985597" cy="699660"/>
          </a:xfrm>
          <a:prstGeom prst="rect">
            <a:avLst/>
          </a:prstGeom>
        </p:spPr>
      </p:pic>
    </p:spTree>
    <p:extLst>
      <p:ext uri="{BB962C8B-B14F-4D97-AF65-F5344CB8AC3E}">
        <p14:creationId xmlns:p14="http://schemas.microsoft.com/office/powerpoint/2010/main" val="29300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7" name="Subtitle 2">
            <a:extLst>
              <a:ext uri="{FF2B5EF4-FFF2-40B4-BE49-F238E27FC236}">
                <a16:creationId xmlns:a16="http://schemas.microsoft.com/office/drawing/2014/main" id="{D06DA704-D317-4C7F-BEC1-02E13E9A85A4}"/>
              </a:ext>
            </a:extLst>
          </p:cNvPr>
          <p:cNvSpPr>
            <a:spLocks noGrp="1"/>
          </p:cNvSpPr>
          <p:nvPr>
            <p:ph type="subTitle" idx="10"/>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8" name="Title 1">
            <a:extLst>
              <a:ext uri="{FF2B5EF4-FFF2-40B4-BE49-F238E27FC236}">
                <a16:creationId xmlns:a16="http://schemas.microsoft.com/office/drawing/2014/main" id="{B029EE9C-248A-4490-BB13-5872BE5CCCC4}"/>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11" name="Content Placeholder 2">
            <a:extLst>
              <a:ext uri="{FF2B5EF4-FFF2-40B4-BE49-F238E27FC236}">
                <a16:creationId xmlns:a16="http://schemas.microsoft.com/office/drawing/2014/main" id="{C43C72CD-E97F-416A-ADC1-B5F95A12B0EE}"/>
              </a:ext>
            </a:extLst>
          </p:cNvPr>
          <p:cNvSpPr>
            <a:spLocks noGrp="1"/>
          </p:cNvSpPr>
          <p:nvPr>
            <p:ph idx="11"/>
          </p:nvPr>
        </p:nvSpPr>
        <p:spPr>
          <a:xfrm>
            <a:off x="739140" y="1678288"/>
            <a:ext cx="5486400" cy="5260776"/>
          </a:xfrm>
        </p:spPr>
        <p:txBody>
          <a:bodyPr>
            <a:noAutofit/>
          </a:bodyPr>
          <a:lstStyle>
            <a:lvl1pPr marL="174625" indent="-174625" algn="l" defTabSz="914400" rtl="0" eaLnBrk="1" latinLnBrk="0" hangingPunct="1">
              <a:lnSpc>
                <a:spcPct val="100000"/>
              </a:lnSpc>
              <a:spcBef>
                <a:spcPts val="0"/>
              </a:spcBef>
              <a:spcAft>
                <a:spcPts val="0"/>
              </a:spcAft>
              <a:defRPr lang="en-US" sz="2000" kern="1200" dirty="0" smtClean="0">
                <a:solidFill>
                  <a:schemeClr val="tx1">
                    <a:lumMod val="50000"/>
                  </a:schemeClr>
                </a:solidFill>
                <a:latin typeface="+mn-lt"/>
                <a:ea typeface="+mn-ea"/>
                <a:cs typeface="+mn-cs"/>
              </a:defRPr>
            </a:lvl1pPr>
            <a:lvl2pPr marL="515938" indent="-268288" algn="l" defTabSz="914400" rtl="0" eaLnBrk="1" latinLnBrk="0" hangingPunct="1">
              <a:lnSpc>
                <a:spcPct val="100000"/>
              </a:lnSpc>
              <a:spcBef>
                <a:spcPts val="0"/>
              </a:spcBef>
              <a:spcAft>
                <a:spcPts val="0"/>
              </a:spcAft>
              <a:defRPr lang="en-US" sz="2000" kern="1200" dirty="0" smtClean="0">
                <a:solidFill>
                  <a:schemeClr val="tx1">
                    <a:lumMod val="50000"/>
                  </a:schemeClr>
                </a:solidFill>
                <a:latin typeface="+mn-lt"/>
                <a:ea typeface="+mn-ea"/>
                <a:cs typeface="+mn-cs"/>
              </a:defRPr>
            </a:lvl2pPr>
            <a:lvl3pPr marL="739775" indent="-196850" algn="l" defTabSz="914400" rtl="0" eaLnBrk="1" latinLnBrk="0" hangingPunct="1">
              <a:lnSpc>
                <a:spcPct val="100000"/>
              </a:lnSpc>
              <a:spcBef>
                <a:spcPts val="0"/>
              </a:spcBef>
              <a:spcAft>
                <a:spcPts val="0"/>
              </a:spcAft>
              <a:defRPr lang="en-US" sz="2000" kern="1200" dirty="0" smtClean="0">
                <a:solidFill>
                  <a:schemeClr val="tx1">
                    <a:lumMod val="50000"/>
                  </a:schemeClr>
                </a:solidFill>
                <a:latin typeface="+mn-lt"/>
                <a:ea typeface="+mn-ea"/>
                <a:cs typeface="+mn-cs"/>
              </a:defRPr>
            </a:lvl3pPr>
            <a:lvl4pPr marL="1031875" indent="-241300" algn="l" defTabSz="914400" rtl="0" eaLnBrk="1" latinLnBrk="0" hangingPunct="1">
              <a:lnSpc>
                <a:spcPct val="100000"/>
              </a:lnSpc>
              <a:spcBef>
                <a:spcPts val="0"/>
              </a:spcBef>
              <a:spcAft>
                <a:spcPts val="0"/>
              </a:spcAft>
              <a:defRPr lang="en-US" sz="2000" kern="1200" dirty="0" smtClean="0">
                <a:solidFill>
                  <a:schemeClr val="tx1">
                    <a:lumMod val="50000"/>
                  </a:schemeClr>
                </a:solidFill>
                <a:latin typeface="+mn-lt"/>
                <a:ea typeface="+mn-ea"/>
                <a:cs typeface="+mn-cs"/>
              </a:defRPr>
            </a:lvl4pPr>
            <a:lvl5pPr marL="1254125" indent="-225425" algn="l" defTabSz="914400" rtl="0" eaLnBrk="1" latinLnBrk="0" hangingPunct="1">
              <a:lnSpc>
                <a:spcPct val="100000"/>
              </a:lnSpc>
              <a:spcBef>
                <a:spcPts val="0"/>
              </a:spcBef>
              <a:spcAft>
                <a:spcPts val="0"/>
              </a:spcAft>
              <a:defRPr lang="en-US" sz="2000" kern="1200" dirty="0">
                <a:solidFill>
                  <a:schemeClr val="tx1">
                    <a:lumMod val="50000"/>
                  </a:schemeClr>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5C1B7B8-BE01-4667-81BB-0ADE2BEDD003}"/>
              </a:ext>
            </a:extLst>
          </p:cNvPr>
          <p:cNvSpPr>
            <a:spLocks noGrp="1"/>
          </p:cNvSpPr>
          <p:nvPr>
            <p:ph idx="12"/>
          </p:nvPr>
        </p:nvSpPr>
        <p:spPr>
          <a:xfrm>
            <a:off x="6584166" y="1678288"/>
            <a:ext cx="5486400"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76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39140" y="1673425"/>
            <a:ext cx="11323320" cy="5260776"/>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1507">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5" name="Title 1">
            <a:extLst>
              <a:ext uri="{FF2B5EF4-FFF2-40B4-BE49-F238E27FC236}">
                <a16:creationId xmlns:a16="http://schemas.microsoft.com/office/drawing/2014/main" id="{C07F411E-1884-4A39-88B6-D5CC0EDE110B}"/>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6" name="Subtitle 2">
            <a:extLst>
              <a:ext uri="{FF2B5EF4-FFF2-40B4-BE49-F238E27FC236}">
                <a16:creationId xmlns:a16="http://schemas.microsoft.com/office/drawing/2014/main" id="{39A16184-E09D-4FF2-9192-40515C02CF6F}"/>
              </a:ext>
            </a:extLst>
          </p:cNvPr>
          <p:cNvSpPr>
            <a:spLocks noGrp="1"/>
          </p:cNvSpPr>
          <p:nvPr>
            <p:ph type="subTitle" idx="10"/>
          </p:nvPr>
        </p:nvSpPr>
        <p:spPr>
          <a:xfrm>
            <a:off x="731034" y="6934201"/>
            <a:ext cx="11331426" cy="289516"/>
          </a:xfrm>
        </p:spPr>
        <p:txBody>
          <a:bodyPr anchor="b">
            <a:normAutofit/>
          </a:bodyPr>
          <a:lstStyle>
            <a:lvl1pPr marL="0" indent="0" algn="l">
              <a:buNone/>
              <a:defRPr sz="741">
                <a:solidFill>
                  <a:schemeClr val="bg1">
                    <a:lumMod val="50000"/>
                  </a:schemeClr>
                </a:solidFill>
              </a:defRPr>
            </a:lvl1pPr>
            <a:lvl2pPr marL="544629" indent="0" algn="ctr">
              <a:buNone/>
              <a:defRPr>
                <a:solidFill>
                  <a:schemeClr val="tx1">
                    <a:tint val="75000"/>
                  </a:schemeClr>
                </a:solidFill>
              </a:defRPr>
            </a:lvl2pPr>
            <a:lvl3pPr marL="1089257" indent="0" algn="ctr">
              <a:buNone/>
              <a:defRPr>
                <a:solidFill>
                  <a:schemeClr val="tx1">
                    <a:tint val="75000"/>
                  </a:schemeClr>
                </a:solidFill>
              </a:defRPr>
            </a:lvl3pPr>
            <a:lvl4pPr marL="1633886" indent="0" algn="ctr">
              <a:buNone/>
              <a:defRPr>
                <a:solidFill>
                  <a:schemeClr val="tx1">
                    <a:tint val="75000"/>
                  </a:schemeClr>
                </a:solidFill>
              </a:defRPr>
            </a:lvl4pPr>
            <a:lvl5pPr marL="2178516" indent="0" algn="ctr">
              <a:buNone/>
              <a:defRPr>
                <a:solidFill>
                  <a:schemeClr val="tx1">
                    <a:tint val="75000"/>
                  </a:schemeClr>
                </a:solidFill>
              </a:defRPr>
            </a:lvl5pPr>
            <a:lvl6pPr marL="2723145" indent="0" algn="ctr">
              <a:buNone/>
              <a:defRPr>
                <a:solidFill>
                  <a:schemeClr val="tx1">
                    <a:tint val="75000"/>
                  </a:schemeClr>
                </a:solidFill>
              </a:defRPr>
            </a:lvl6pPr>
            <a:lvl7pPr marL="3267773" indent="0" algn="ctr">
              <a:buNone/>
              <a:defRPr>
                <a:solidFill>
                  <a:schemeClr val="tx1">
                    <a:tint val="75000"/>
                  </a:schemeClr>
                </a:solidFill>
              </a:defRPr>
            </a:lvl7pPr>
            <a:lvl8pPr marL="3812402" indent="0" algn="ctr">
              <a:buNone/>
              <a:defRPr>
                <a:solidFill>
                  <a:schemeClr val="tx1">
                    <a:tint val="75000"/>
                  </a:schemeClr>
                </a:solidFill>
              </a:defRPr>
            </a:lvl8pPr>
            <a:lvl9pPr marL="435703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63242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7" name="Subtitle 2">
            <a:extLst>
              <a:ext uri="{FF2B5EF4-FFF2-40B4-BE49-F238E27FC236}">
                <a16:creationId xmlns:a16="http://schemas.microsoft.com/office/drawing/2014/main" id="{D06DA704-D317-4C7F-BEC1-02E13E9A85A4}"/>
              </a:ext>
            </a:extLst>
          </p:cNvPr>
          <p:cNvSpPr>
            <a:spLocks noGrp="1"/>
          </p:cNvSpPr>
          <p:nvPr>
            <p:ph type="subTitle" idx="10"/>
          </p:nvPr>
        </p:nvSpPr>
        <p:spPr>
          <a:xfrm>
            <a:off x="731034" y="6934201"/>
            <a:ext cx="11331426" cy="289516"/>
          </a:xfrm>
        </p:spPr>
        <p:txBody>
          <a:bodyPr anchor="b">
            <a:normAutofit/>
          </a:bodyPr>
          <a:lstStyle>
            <a:lvl1pPr marL="0" indent="0" algn="l">
              <a:buNone/>
              <a:defRPr sz="741">
                <a:solidFill>
                  <a:schemeClr val="bg1">
                    <a:lumMod val="50000"/>
                  </a:schemeClr>
                </a:solidFill>
              </a:defRPr>
            </a:lvl1pPr>
            <a:lvl2pPr marL="544629" indent="0" algn="ctr">
              <a:buNone/>
              <a:defRPr>
                <a:solidFill>
                  <a:schemeClr val="tx1">
                    <a:tint val="75000"/>
                  </a:schemeClr>
                </a:solidFill>
              </a:defRPr>
            </a:lvl2pPr>
            <a:lvl3pPr marL="1089257" indent="0" algn="ctr">
              <a:buNone/>
              <a:defRPr>
                <a:solidFill>
                  <a:schemeClr val="tx1">
                    <a:tint val="75000"/>
                  </a:schemeClr>
                </a:solidFill>
              </a:defRPr>
            </a:lvl3pPr>
            <a:lvl4pPr marL="1633886" indent="0" algn="ctr">
              <a:buNone/>
              <a:defRPr>
                <a:solidFill>
                  <a:schemeClr val="tx1">
                    <a:tint val="75000"/>
                  </a:schemeClr>
                </a:solidFill>
              </a:defRPr>
            </a:lvl4pPr>
            <a:lvl5pPr marL="2178516" indent="0" algn="ctr">
              <a:buNone/>
              <a:defRPr>
                <a:solidFill>
                  <a:schemeClr val="tx1">
                    <a:tint val="75000"/>
                  </a:schemeClr>
                </a:solidFill>
              </a:defRPr>
            </a:lvl5pPr>
            <a:lvl6pPr marL="2723145" indent="0" algn="ctr">
              <a:buNone/>
              <a:defRPr>
                <a:solidFill>
                  <a:schemeClr val="tx1">
                    <a:tint val="75000"/>
                  </a:schemeClr>
                </a:solidFill>
              </a:defRPr>
            </a:lvl6pPr>
            <a:lvl7pPr marL="3267773" indent="0" algn="ctr">
              <a:buNone/>
              <a:defRPr>
                <a:solidFill>
                  <a:schemeClr val="tx1">
                    <a:tint val="75000"/>
                  </a:schemeClr>
                </a:solidFill>
              </a:defRPr>
            </a:lvl7pPr>
            <a:lvl8pPr marL="3812402" indent="0" algn="ctr">
              <a:buNone/>
              <a:defRPr>
                <a:solidFill>
                  <a:schemeClr val="tx1">
                    <a:tint val="75000"/>
                  </a:schemeClr>
                </a:solidFill>
              </a:defRPr>
            </a:lvl8pPr>
            <a:lvl9pPr marL="4357031" indent="0" algn="ctr">
              <a:buNone/>
              <a:defRPr>
                <a:solidFill>
                  <a:schemeClr val="tx1">
                    <a:tint val="75000"/>
                  </a:schemeClr>
                </a:solidFill>
              </a:defRPr>
            </a:lvl9pPr>
          </a:lstStyle>
          <a:p>
            <a:r>
              <a:rPr lang="en-US"/>
              <a:t>Click to edit Master subtitle style</a:t>
            </a:r>
          </a:p>
        </p:txBody>
      </p:sp>
      <p:sp>
        <p:nvSpPr>
          <p:cNvPr id="8" name="Title 1">
            <a:extLst>
              <a:ext uri="{FF2B5EF4-FFF2-40B4-BE49-F238E27FC236}">
                <a16:creationId xmlns:a16="http://schemas.microsoft.com/office/drawing/2014/main" id="{B029EE9C-248A-4490-BB13-5872BE5CCCC4}"/>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11" name="Content Placeholder 2">
            <a:extLst>
              <a:ext uri="{FF2B5EF4-FFF2-40B4-BE49-F238E27FC236}">
                <a16:creationId xmlns:a16="http://schemas.microsoft.com/office/drawing/2014/main" id="{C43C72CD-E97F-416A-ADC1-B5F95A12B0EE}"/>
              </a:ext>
            </a:extLst>
          </p:cNvPr>
          <p:cNvSpPr>
            <a:spLocks noGrp="1"/>
          </p:cNvSpPr>
          <p:nvPr>
            <p:ph idx="11"/>
          </p:nvPr>
        </p:nvSpPr>
        <p:spPr>
          <a:xfrm>
            <a:off x="739141" y="1678288"/>
            <a:ext cx="5486400" cy="5260776"/>
          </a:xfrm>
        </p:spPr>
        <p:txBody>
          <a:bodyPr>
            <a:noAutofit/>
          </a:bodyPr>
          <a:lstStyle>
            <a:lvl1pPr marL="161793" indent="-161793" algn="l" defTabSz="847210" rtl="0" eaLnBrk="1" latinLnBrk="0" hangingPunct="1">
              <a:lnSpc>
                <a:spcPct val="100000"/>
              </a:lnSpc>
              <a:spcBef>
                <a:spcPts val="0"/>
              </a:spcBef>
              <a:spcAft>
                <a:spcPts val="0"/>
              </a:spcAft>
              <a:defRPr lang="en-US" sz="1853" kern="1200" dirty="0" smtClean="0">
                <a:solidFill>
                  <a:schemeClr val="tx1">
                    <a:lumMod val="50000"/>
                  </a:schemeClr>
                </a:solidFill>
                <a:latin typeface="+mn-lt"/>
                <a:ea typeface="+mn-ea"/>
                <a:cs typeface="+mn-cs"/>
              </a:defRPr>
            </a:lvl1pPr>
            <a:lvl2pPr marL="478027" indent="-248574" algn="l" defTabSz="847210" rtl="0" eaLnBrk="1" latinLnBrk="0" hangingPunct="1">
              <a:lnSpc>
                <a:spcPct val="100000"/>
              </a:lnSpc>
              <a:spcBef>
                <a:spcPts val="0"/>
              </a:spcBef>
              <a:spcAft>
                <a:spcPts val="0"/>
              </a:spcAft>
              <a:defRPr lang="en-US" sz="1853" kern="1200" dirty="0" smtClean="0">
                <a:solidFill>
                  <a:schemeClr val="tx1">
                    <a:lumMod val="50000"/>
                  </a:schemeClr>
                </a:solidFill>
                <a:latin typeface="+mn-lt"/>
                <a:ea typeface="+mn-ea"/>
                <a:cs typeface="+mn-cs"/>
              </a:defRPr>
            </a:lvl2pPr>
            <a:lvl3pPr marL="685416" indent="-182385" algn="l" defTabSz="847210" rtl="0" eaLnBrk="1" latinLnBrk="0" hangingPunct="1">
              <a:lnSpc>
                <a:spcPct val="100000"/>
              </a:lnSpc>
              <a:spcBef>
                <a:spcPts val="0"/>
              </a:spcBef>
              <a:spcAft>
                <a:spcPts val="0"/>
              </a:spcAft>
              <a:defRPr lang="en-US" sz="1853" kern="1200" dirty="0" smtClean="0">
                <a:solidFill>
                  <a:schemeClr val="tx1">
                    <a:lumMod val="50000"/>
                  </a:schemeClr>
                </a:solidFill>
                <a:latin typeface="+mn-lt"/>
                <a:ea typeface="+mn-ea"/>
                <a:cs typeface="+mn-cs"/>
              </a:defRPr>
            </a:lvl3pPr>
            <a:lvl4pPr marL="956053" indent="-223569" algn="l" defTabSz="847210" rtl="0" eaLnBrk="1" latinLnBrk="0" hangingPunct="1">
              <a:lnSpc>
                <a:spcPct val="100000"/>
              </a:lnSpc>
              <a:spcBef>
                <a:spcPts val="0"/>
              </a:spcBef>
              <a:spcAft>
                <a:spcPts val="0"/>
              </a:spcAft>
              <a:defRPr lang="en-US" sz="1853" kern="1200" dirty="0" smtClean="0">
                <a:solidFill>
                  <a:schemeClr val="tx1">
                    <a:lumMod val="50000"/>
                  </a:schemeClr>
                </a:solidFill>
                <a:latin typeface="+mn-lt"/>
                <a:ea typeface="+mn-ea"/>
                <a:cs typeface="+mn-cs"/>
              </a:defRPr>
            </a:lvl4pPr>
            <a:lvl5pPr marL="1161972" indent="-208861" algn="l" defTabSz="847210" rtl="0" eaLnBrk="1" latinLnBrk="0" hangingPunct="1">
              <a:lnSpc>
                <a:spcPct val="100000"/>
              </a:lnSpc>
              <a:spcBef>
                <a:spcPts val="0"/>
              </a:spcBef>
              <a:spcAft>
                <a:spcPts val="0"/>
              </a:spcAft>
              <a:defRPr lang="en-US" sz="1853" kern="1200" dirty="0">
                <a:solidFill>
                  <a:schemeClr val="tx1">
                    <a:lumMod val="50000"/>
                  </a:schemeClr>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95C1B7B8-BE01-4667-81BB-0ADE2BEDD003}"/>
              </a:ext>
            </a:extLst>
          </p:cNvPr>
          <p:cNvSpPr>
            <a:spLocks noGrp="1"/>
          </p:cNvSpPr>
          <p:nvPr>
            <p:ph idx="12"/>
          </p:nvPr>
        </p:nvSpPr>
        <p:spPr>
          <a:xfrm>
            <a:off x="6584166" y="1678288"/>
            <a:ext cx="5486400" cy="5260776"/>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28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7" name="Subtitle 2">
            <a:extLst>
              <a:ext uri="{FF2B5EF4-FFF2-40B4-BE49-F238E27FC236}">
                <a16:creationId xmlns:a16="http://schemas.microsoft.com/office/drawing/2014/main" id="{85D83062-905D-4328-B3DB-FEA448161D2A}"/>
              </a:ext>
            </a:extLst>
          </p:cNvPr>
          <p:cNvSpPr>
            <a:spLocks noGrp="1"/>
          </p:cNvSpPr>
          <p:nvPr>
            <p:ph type="subTitle" idx="11"/>
          </p:nvPr>
        </p:nvSpPr>
        <p:spPr>
          <a:xfrm>
            <a:off x="731034" y="6934201"/>
            <a:ext cx="11331426" cy="289516"/>
          </a:xfrm>
        </p:spPr>
        <p:txBody>
          <a:bodyPr anchor="b">
            <a:normAutofit/>
          </a:bodyPr>
          <a:lstStyle>
            <a:lvl1pPr marL="0" indent="0" algn="l">
              <a:buNone/>
              <a:defRPr sz="741">
                <a:solidFill>
                  <a:schemeClr val="bg1">
                    <a:lumMod val="50000"/>
                  </a:schemeClr>
                </a:solidFill>
              </a:defRPr>
            </a:lvl1pPr>
            <a:lvl2pPr marL="544629" indent="0" algn="ctr">
              <a:buNone/>
              <a:defRPr>
                <a:solidFill>
                  <a:schemeClr val="tx1">
                    <a:tint val="75000"/>
                  </a:schemeClr>
                </a:solidFill>
              </a:defRPr>
            </a:lvl2pPr>
            <a:lvl3pPr marL="1089257" indent="0" algn="ctr">
              <a:buNone/>
              <a:defRPr>
                <a:solidFill>
                  <a:schemeClr val="tx1">
                    <a:tint val="75000"/>
                  </a:schemeClr>
                </a:solidFill>
              </a:defRPr>
            </a:lvl3pPr>
            <a:lvl4pPr marL="1633886" indent="0" algn="ctr">
              <a:buNone/>
              <a:defRPr>
                <a:solidFill>
                  <a:schemeClr val="tx1">
                    <a:tint val="75000"/>
                  </a:schemeClr>
                </a:solidFill>
              </a:defRPr>
            </a:lvl4pPr>
            <a:lvl5pPr marL="2178516" indent="0" algn="ctr">
              <a:buNone/>
              <a:defRPr>
                <a:solidFill>
                  <a:schemeClr val="tx1">
                    <a:tint val="75000"/>
                  </a:schemeClr>
                </a:solidFill>
              </a:defRPr>
            </a:lvl5pPr>
            <a:lvl6pPr marL="2723145" indent="0" algn="ctr">
              <a:buNone/>
              <a:defRPr>
                <a:solidFill>
                  <a:schemeClr val="tx1">
                    <a:tint val="75000"/>
                  </a:schemeClr>
                </a:solidFill>
              </a:defRPr>
            </a:lvl6pPr>
            <a:lvl7pPr marL="3267773" indent="0" algn="ctr">
              <a:buNone/>
              <a:defRPr>
                <a:solidFill>
                  <a:schemeClr val="tx1">
                    <a:tint val="75000"/>
                  </a:schemeClr>
                </a:solidFill>
              </a:defRPr>
            </a:lvl7pPr>
            <a:lvl8pPr marL="3812402" indent="0" algn="ctr">
              <a:buNone/>
              <a:defRPr>
                <a:solidFill>
                  <a:schemeClr val="tx1">
                    <a:tint val="75000"/>
                  </a:schemeClr>
                </a:solidFill>
              </a:defRPr>
            </a:lvl8pPr>
            <a:lvl9pPr marL="4357031" indent="0" algn="ctr">
              <a:buNone/>
              <a:defRPr>
                <a:solidFill>
                  <a:schemeClr val="tx1">
                    <a:tint val="75000"/>
                  </a:schemeClr>
                </a:solidFill>
              </a:defRPr>
            </a:lvl9pPr>
          </a:lstStyle>
          <a:p>
            <a:r>
              <a:rPr lang="en-US"/>
              <a:t>Click to edit Master subtitle style</a:t>
            </a:r>
          </a:p>
        </p:txBody>
      </p:sp>
      <p:sp>
        <p:nvSpPr>
          <p:cNvPr id="8" name="Title 1">
            <a:extLst>
              <a:ext uri="{FF2B5EF4-FFF2-40B4-BE49-F238E27FC236}">
                <a16:creationId xmlns:a16="http://schemas.microsoft.com/office/drawing/2014/main" id="{BB848D4D-C37A-438E-9176-B1210B369A3D}"/>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11" name="Content Placeholder 2">
            <a:extLst>
              <a:ext uri="{FF2B5EF4-FFF2-40B4-BE49-F238E27FC236}">
                <a16:creationId xmlns:a16="http://schemas.microsoft.com/office/drawing/2014/main" id="{1F3D58F9-D8C7-4207-BACD-C2A66E4C195B}"/>
              </a:ext>
            </a:extLst>
          </p:cNvPr>
          <p:cNvSpPr>
            <a:spLocks noGrp="1"/>
          </p:cNvSpPr>
          <p:nvPr>
            <p:ph idx="12"/>
          </p:nvPr>
        </p:nvSpPr>
        <p:spPr>
          <a:xfrm>
            <a:off x="739141" y="1677478"/>
            <a:ext cx="3502152" cy="5260776"/>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052EEC6-6219-415B-96B5-AECF8511B29B}"/>
              </a:ext>
            </a:extLst>
          </p:cNvPr>
          <p:cNvSpPr>
            <a:spLocks noGrp="1"/>
          </p:cNvSpPr>
          <p:nvPr>
            <p:ph idx="13"/>
          </p:nvPr>
        </p:nvSpPr>
        <p:spPr>
          <a:xfrm>
            <a:off x="4649725" y="1677478"/>
            <a:ext cx="3502152" cy="5260776"/>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92B389-03D8-40EB-B3A4-D43027E592B7}"/>
              </a:ext>
            </a:extLst>
          </p:cNvPr>
          <p:cNvSpPr>
            <a:spLocks noGrp="1"/>
          </p:cNvSpPr>
          <p:nvPr>
            <p:ph idx="14"/>
          </p:nvPr>
        </p:nvSpPr>
        <p:spPr>
          <a:xfrm>
            <a:off x="8560308" y="1677478"/>
            <a:ext cx="3502152" cy="5260776"/>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29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4" name="Rectangle 3"/>
          <p:cNvSpPr/>
          <p:nvPr userDrawn="1"/>
        </p:nvSpPr>
        <p:spPr>
          <a:xfrm>
            <a:off x="9271464" y="1"/>
            <a:ext cx="3530137"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1" name="Content Placeholder 2">
            <a:extLst>
              <a:ext uri="{FF2B5EF4-FFF2-40B4-BE49-F238E27FC236}">
                <a16:creationId xmlns:a16="http://schemas.microsoft.com/office/drawing/2014/main" id="{7ED81201-6152-4706-AB60-835B37DF6B5C}"/>
              </a:ext>
            </a:extLst>
          </p:cNvPr>
          <p:cNvSpPr>
            <a:spLocks noGrp="1"/>
          </p:cNvSpPr>
          <p:nvPr>
            <p:ph idx="19"/>
          </p:nvPr>
        </p:nvSpPr>
        <p:spPr>
          <a:xfrm>
            <a:off x="9477376" y="1905000"/>
            <a:ext cx="3099816" cy="4809744"/>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9479280" y="609600"/>
            <a:ext cx="3093720" cy="1295400"/>
          </a:xfrm>
          <a:prstGeom prst="rect">
            <a:avLst/>
          </a:prstGeom>
        </p:spPr>
        <p:txBody>
          <a:bodyPr>
            <a:noAutofit/>
          </a:bodyPr>
          <a:lstStyle>
            <a:lvl1pPr marL="0" algn="l" defTabSz="1089257" rtl="0" eaLnBrk="1" latinLnBrk="0" hangingPunct="1">
              <a:lnSpc>
                <a:spcPct val="100000"/>
              </a:lnSpc>
              <a:spcBef>
                <a:spcPct val="0"/>
              </a:spcBef>
              <a:spcAft>
                <a:spcPts val="0"/>
              </a:spcAft>
              <a:buNone/>
              <a:defRPr lang="en-US" sz="2224" b="1" kern="1200" dirty="0">
                <a:solidFill>
                  <a:schemeClr val="tx1"/>
                </a:solidFill>
                <a:latin typeface="+mj-lt"/>
                <a:ea typeface="+mj-ea"/>
                <a:cs typeface="+mj-cs"/>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13" name="Subtitle 2">
            <a:extLst>
              <a:ext uri="{FF2B5EF4-FFF2-40B4-BE49-F238E27FC236}">
                <a16:creationId xmlns:a16="http://schemas.microsoft.com/office/drawing/2014/main" id="{3D61FB14-0B00-41B0-A164-CAB24296E4EB}"/>
              </a:ext>
            </a:extLst>
          </p:cNvPr>
          <p:cNvSpPr>
            <a:spLocks noGrp="1"/>
          </p:cNvSpPr>
          <p:nvPr>
            <p:ph type="subTitle" idx="14"/>
          </p:nvPr>
        </p:nvSpPr>
        <p:spPr>
          <a:xfrm>
            <a:off x="731034" y="6934201"/>
            <a:ext cx="11331426" cy="289516"/>
          </a:xfrm>
        </p:spPr>
        <p:txBody>
          <a:bodyPr anchor="b">
            <a:normAutofit/>
          </a:bodyPr>
          <a:lstStyle>
            <a:lvl1pPr marL="0" indent="0" algn="l">
              <a:buNone/>
              <a:defRPr sz="741">
                <a:solidFill>
                  <a:schemeClr val="bg1">
                    <a:lumMod val="50000"/>
                  </a:schemeClr>
                </a:solidFill>
              </a:defRPr>
            </a:lvl1pPr>
            <a:lvl2pPr marL="544629" indent="0" algn="ctr">
              <a:buNone/>
              <a:defRPr>
                <a:solidFill>
                  <a:schemeClr val="tx1">
                    <a:tint val="75000"/>
                  </a:schemeClr>
                </a:solidFill>
              </a:defRPr>
            </a:lvl2pPr>
            <a:lvl3pPr marL="1089257" indent="0" algn="ctr">
              <a:buNone/>
              <a:defRPr>
                <a:solidFill>
                  <a:schemeClr val="tx1">
                    <a:tint val="75000"/>
                  </a:schemeClr>
                </a:solidFill>
              </a:defRPr>
            </a:lvl3pPr>
            <a:lvl4pPr marL="1633886" indent="0" algn="ctr">
              <a:buNone/>
              <a:defRPr>
                <a:solidFill>
                  <a:schemeClr val="tx1">
                    <a:tint val="75000"/>
                  </a:schemeClr>
                </a:solidFill>
              </a:defRPr>
            </a:lvl4pPr>
            <a:lvl5pPr marL="2178516" indent="0" algn="ctr">
              <a:buNone/>
              <a:defRPr>
                <a:solidFill>
                  <a:schemeClr val="tx1">
                    <a:tint val="75000"/>
                  </a:schemeClr>
                </a:solidFill>
              </a:defRPr>
            </a:lvl5pPr>
            <a:lvl6pPr marL="2723145" indent="0" algn="ctr">
              <a:buNone/>
              <a:defRPr>
                <a:solidFill>
                  <a:schemeClr val="tx1">
                    <a:tint val="75000"/>
                  </a:schemeClr>
                </a:solidFill>
              </a:defRPr>
            </a:lvl6pPr>
            <a:lvl7pPr marL="3267773" indent="0" algn="ctr">
              <a:buNone/>
              <a:defRPr>
                <a:solidFill>
                  <a:schemeClr val="tx1">
                    <a:tint val="75000"/>
                  </a:schemeClr>
                </a:solidFill>
              </a:defRPr>
            </a:lvl7pPr>
            <a:lvl8pPr marL="3812402" indent="0" algn="ctr">
              <a:buNone/>
              <a:defRPr>
                <a:solidFill>
                  <a:schemeClr val="tx1">
                    <a:tint val="75000"/>
                  </a:schemeClr>
                </a:solidFill>
              </a:defRPr>
            </a:lvl8pPr>
            <a:lvl9pPr marL="4357031" indent="0" algn="ctr">
              <a:buNone/>
              <a:defRPr>
                <a:solidFill>
                  <a:schemeClr val="tx1">
                    <a:tint val="75000"/>
                  </a:schemeClr>
                </a:solidFill>
              </a:defRPr>
            </a:lvl9pPr>
          </a:lstStyle>
          <a:p>
            <a:r>
              <a:rPr lang="en-US"/>
              <a:t>Click to edit Master subtitle style</a:t>
            </a:r>
          </a:p>
        </p:txBody>
      </p:sp>
      <p:sp>
        <p:nvSpPr>
          <p:cNvPr id="14" name="Content Placeholder 2">
            <a:extLst>
              <a:ext uri="{FF2B5EF4-FFF2-40B4-BE49-F238E27FC236}">
                <a16:creationId xmlns:a16="http://schemas.microsoft.com/office/drawing/2014/main" id="{D484A1A3-D4C8-4C5E-B714-710CF1B376BE}"/>
              </a:ext>
            </a:extLst>
          </p:cNvPr>
          <p:cNvSpPr>
            <a:spLocks noGrp="1"/>
          </p:cNvSpPr>
          <p:nvPr>
            <p:ph idx="15"/>
          </p:nvPr>
        </p:nvSpPr>
        <p:spPr>
          <a:xfrm>
            <a:off x="739141" y="610920"/>
            <a:ext cx="3986784" cy="2862072"/>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4AE60353-9F85-4C96-B068-A7D8BF350D5F}"/>
              </a:ext>
            </a:extLst>
          </p:cNvPr>
          <p:cNvSpPr>
            <a:spLocks noGrp="1"/>
          </p:cNvSpPr>
          <p:nvPr>
            <p:ph idx="16"/>
          </p:nvPr>
        </p:nvSpPr>
        <p:spPr>
          <a:xfrm>
            <a:off x="5111495" y="610920"/>
            <a:ext cx="3986783" cy="2862072"/>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1AB7689D-9499-4408-A6E9-C32F96747E5B}"/>
              </a:ext>
            </a:extLst>
          </p:cNvPr>
          <p:cNvSpPr>
            <a:spLocks noGrp="1"/>
          </p:cNvSpPr>
          <p:nvPr>
            <p:ph idx="17"/>
          </p:nvPr>
        </p:nvSpPr>
        <p:spPr>
          <a:xfrm>
            <a:off x="739141" y="3858768"/>
            <a:ext cx="3986784" cy="2862072"/>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E5F23A8-4E9D-4C48-B5B2-E72DEC44AE50}"/>
              </a:ext>
            </a:extLst>
          </p:cNvPr>
          <p:cNvSpPr>
            <a:spLocks noGrp="1"/>
          </p:cNvSpPr>
          <p:nvPr>
            <p:ph idx="18"/>
          </p:nvPr>
        </p:nvSpPr>
        <p:spPr>
          <a:xfrm>
            <a:off x="5111495" y="3858768"/>
            <a:ext cx="3986783" cy="2862072"/>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3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2" name="Subtitle 2">
            <a:extLst>
              <a:ext uri="{FF2B5EF4-FFF2-40B4-BE49-F238E27FC236}">
                <a16:creationId xmlns:a16="http://schemas.microsoft.com/office/drawing/2014/main" id="{5254529B-95B5-4833-8598-0AAADA7A1646}"/>
              </a:ext>
            </a:extLst>
          </p:cNvPr>
          <p:cNvSpPr>
            <a:spLocks noGrp="1"/>
          </p:cNvSpPr>
          <p:nvPr>
            <p:ph type="subTitle" idx="14"/>
          </p:nvPr>
        </p:nvSpPr>
        <p:spPr>
          <a:xfrm>
            <a:off x="731034" y="6934201"/>
            <a:ext cx="11331426" cy="289516"/>
          </a:xfrm>
        </p:spPr>
        <p:txBody>
          <a:bodyPr anchor="b">
            <a:normAutofit/>
          </a:bodyPr>
          <a:lstStyle>
            <a:lvl1pPr marL="0" indent="0" algn="l">
              <a:buNone/>
              <a:defRPr sz="741">
                <a:solidFill>
                  <a:schemeClr val="bg1">
                    <a:lumMod val="50000"/>
                  </a:schemeClr>
                </a:solidFill>
              </a:defRPr>
            </a:lvl1pPr>
            <a:lvl2pPr marL="544629" indent="0" algn="ctr">
              <a:buNone/>
              <a:defRPr>
                <a:solidFill>
                  <a:schemeClr val="tx1">
                    <a:tint val="75000"/>
                  </a:schemeClr>
                </a:solidFill>
              </a:defRPr>
            </a:lvl2pPr>
            <a:lvl3pPr marL="1089257" indent="0" algn="ctr">
              <a:buNone/>
              <a:defRPr>
                <a:solidFill>
                  <a:schemeClr val="tx1">
                    <a:tint val="75000"/>
                  </a:schemeClr>
                </a:solidFill>
              </a:defRPr>
            </a:lvl3pPr>
            <a:lvl4pPr marL="1633886" indent="0" algn="ctr">
              <a:buNone/>
              <a:defRPr>
                <a:solidFill>
                  <a:schemeClr val="tx1">
                    <a:tint val="75000"/>
                  </a:schemeClr>
                </a:solidFill>
              </a:defRPr>
            </a:lvl4pPr>
            <a:lvl5pPr marL="2178516" indent="0" algn="ctr">
              <a:buNone/>
              <a:defRPr>
                <a:solidFill>
                  <a:schemeClr val="tx1">
                    <a:tint val="75000"/>
                  </a:schemeClr>
                </a:solidFill>
              </a:defRPr>
            </a:lvl5pPr>
            <a:lvl6pPr marL="2723145" indent="0" algn="ctr">
              <a:buNone/>
              <a:defRPr>
                <a:solidFill>
                  <a:schemeClr val="tx1">
                    <a:tint val="75000"/>
                  </a:schemeClr>
                </a:solidFill>
              </a:defRPr>
            </a:lvl6pPr>
            <a:lvl7pPr marL="3267773" indent="0" algn="ctr">
              <a:buNone/>
              <a:defRPr>
                <a:solidFill>
                  <a:schemeClr val="tx1">
                    <a:tint val="75000"/>
                  </a:schemeClr>
                </a:solidFill>
              </a:defRPr>
            </a:lvl7pPr>
            <a:lvl8pPr marL="3812402" indent="0" algn="ctr">
              <a:buNone/>
              <a:defRPr>
                <a:solidFill>
                  <a:schemeClr val="tx1">
                    <a:tint val="75000"/>
                  </a:schemeClr>
                </a:solidFill>
              </a:defRPr>
            </a:lvl8pPr>
            <a:lvl9pPr marL="4357031" indent="0" algn="ctr">
              <a:buNone/>
              <a:defRPr>
                <a:solidFill>
                  <a:schemeClr val="tx1">
                    <a:tint val="75000"/>
                  </a:schemeClr>
                </a:solidFill>
              </a:defRPr>
            </a:lvl9pPr>
          </a:lstStyle>
          <a:p>
            <a:r>
              <a:rPr lang="en-US"/>
              <a:t>Click to edit Master subtitle style</a:t>
            </a:r>
          </a:p>
        </p:txBody>
      </p:sp>
      <p:sp>
        <p:nvSpPr>
          <p:cNvPr id="11" name="Title 1">
            <a:extLst>
              <a:ext uri="{FF2B5EF4-FFF2-40B4-BE49-F238E27FC236}">
                <a16:creationId xmlns:a16="http://schemas.microsoft.com/office/drawing/2014/main" id="{63DC6D53-B198-4E6D-8C8D-5E777EB445CC}"/>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14" name="Content Placeholder 2">
            <a:extLst>
              <a:ext uri="{FF2B5EF4-FFF2-40B4-BE49-F238E27FC236}">
                <a16:creationId xmlns:a16="http://schemas.microsoft.com/office/drawing/2014/main" id="{FC771422-A3C6-456A-9CFF-CA9F96F29863}"/>
              </a:ext>
            </a:extLst>
          </p:cNvPr>
          <p:cNvSpPr>
            <a:spLocks noGrp="1"/>
          </p:cNvSpPr>
          <p:nvPr>
            <p:ph idx="15"/>
          </p:nvPr>
        </p:nvSpPr>
        <p:spPr>
          <a:xfrm>
            <a:off x="739141" y="1673425"/>
            <a:ext cx="3502152" cy="2483010"/>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8BDFD507-2CA9-495A-B222-4FC69AA0A977}"/>
              </a:ext>
            </a:extLst>
          </p:cNvPr>
          <p:cNvSpPr>
            <a:spLocks noGrp="1"/>
          </p:cNvSpPr>
          <p:nvPr>
            <p:ph idx="16"/>
          </p:nvPr>
        </p:nvSpPr>
        <p:spPr>
          <a:xfrm>
            <a:off x="4649725" y="1673425"/>
            <a:ext cx="3502152" cy="2483010"/>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C0CB394B-18A7-4034-9971-B4753DE87C58}"/>
              </a:ext>
            </a:extLst>
          </p:cNvPr>
          <p:cNvSpPr>
            <a:spLocks noGrp="1"/>
          </p:cNvSpPr>
          <p:nvPr>
            <p:ph idx="17"/>
          </p:nvPr>
        </p:nvSpPr>
        <p:spPr>
          <a:xfrm>
            <a:off x="8560308" y="1675953"/>
            <a:ext cx="3502152" cy="2477952"/>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8866564A-BD5F-4953-A0EA-F54C50B7B12A}"/>
              </a:ext>
            </a:extLst>
          </p:cNvPr>
          <p:cNvSpPr>
            <a:spLocks noGrp="1"/>
          </p:cNvSpPr>
          <p:nvPr>
            <p:ph idx="18"/>
          </p:nvPr>
        </p:nvSpPr>
        <p:spPr>
          <a:xfrm>
            <a:off x="739141" y="4306825"/>
            <a:ext cx="3502152" cy="2483010"/>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CC216FDD-D062-4F43-8EC7-EEC44133FDBA}"/>
              </a:ext>
            </a:extLst>
          </p:cNvPr>
          <p:cNvSpPr>
            <a:spLocks noGrp="1"/>
          </p:cNvSpPr>
          <p:nvPr>
            <p:ph idx="19"/>
          </p:nvPr>
        </p:nvSpPr>
        <p:spPr>
          <a:xfrm>
            <a:off x="4649725" y="4306825"/>
            <a:ext cx="3502152" cy="2483010"/>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631F01F-789A-4084-B50E-4CF3194918D6}"/>
              </a:ext>
            </a:extLst>
          </p:cNvPr>
          <p:cNvSpPr>
            <a:spLocks noGrp="1"/>
          </p:cNvSpPr>
          <p:nvPr>
            <p:ph idx="20"/>
          </p:nvPr>
        </p:nvSpPr>
        <p:spPr>
          <a:xfrm>
            <a:off x="8560308" y="4309353"/>
            <a:ext cx="3502152" cy="2477952"/>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31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5" name="Title 1">
            <a:extLst>
              <a:ext uri="{FF2B5EF4-FFF2-40B4-BE49-F238E27FC236}">
                <a16:creationId xmlns:a16="http://schemas.microsoft.com/office/drawing/2014/main" id="{7A160172-2BD4-4246-85AB-821B0F1ADD63}"/>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Tree>
    <p:extLst>
      <p:ext uri="{BB962C8B-B14F-4D97-AF65-F5344CB8AC3E}">
        <p14:creationId xmlns:p14="http://schemas.microsoft.com/office/powerpoint/2010/main" val="370871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Tree>
    <p:extLst>
      <p:ext uri="{BB962C8B-B14F-4D97-AF65-F5344CB8AC3E}">
        <p14:creationId xmlns:p14="http://schemas.microsoft.com/office/powerpoint/2010/main" val="296334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ap - White">
    <p:spTree>
      <p:nvGrpSpPr>
        <p:cNvPr id="1" name=""/>
        <p:cNvGrpSpPr/>
        <p:nvPr/>
      </p:nvGrpSpPr>
      <p:grpSpPr>
        <a:xfrm>
          <a:off x="0" y="0"/>
          <a:ext cx="0" cy="0"/>
          <a:chOff x="0" y="0"/>
          <a:chExt cx="0" cy="0"/>
        </a:xfrm>
      </p:grpSpPr>
      <p:sp>
        <p:nvSpPr>
          <p:cNvPr id="4" name="Rectangle 3"/>
          <p:cNvSpPr/>
          <p:nvPr userDrawn="1"/>
        </p:nvSpPr>
        <p:spPr>
          <a:xfrm>
            <a:off x="9271464" y="1"/>
            <a:ext cx="3530137"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9" name="Title 1">
            <a:extLst>
              <a:ext uri="{FF2B5EF4-FFF2-40B4-BE49-F238E27FC236}">
                <a16:creationId xmlns:a16="http://schemas.microsoft.com/office/drawing/2014/main" id="{00E9A6C1-4ED1-43A5-8B5E-394BAA837192}"/>
              </a:ext>
            </a:extLst>
          </p:cNvPr>
          <p:cNvSpPr>
            <a:spLocks noGrp="1"/>
          </p:cNvSpPr>
          <p:nvPr>
            <p:ph type="title" hasCustomPrompt="1"/>
          </p:nvPr>
        </p:nvSpPr>
        <p:spPr>
          <a:xfrm>
            <a:off x="9479280" y="609600"/>
            <a:ext cx="3093720" cy="1295400"/>
          </a:xfrm>
          <a:prstGeom prst="rect">
            <a:avLst/>
          </a:prstGeom>
        </p:spPr>
        <p:txBody>
          <a:bodyPr>
            <a:noAutofit/>
          </a:bodyPr>
          <a:lstStyle>
            <a:lvl1pPr marL="0" algn="l" defTabSz="1089257" rtl="0" eaLnBrk="1" latinLnBrk="0" hangingPunct="1">
              <a:lnSpc>
                <a:spcPct val="100000"/>
              </a:lnSpc>
              <a:spcBef>
                <a:spcPct val="0"/>
              </a:spcBef>
              <a:spcAft>
                <a:spcPts val="0"/>
              </a:spcAft>
              <a:buNone/>
              <a:defRPr lang="en-US" sz="2224" b="1" kern="1200" dirty="0">
                <a:solidFill>
                  <a:schemeClr val="tx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3E1D95FD-3E8D-4D81-9E89-582C50E8DB2A}"/>
              </a:ext>
            </a:extLst>
          </p:cNvPr>
          <p:cNvSpPr>
            <a:spLocks noGrp="1"/>
          </p:cNvSpPr>
          <p:nvPr>
            <p:ph sz="quarter" idx="11"/>
          </p:nvPr>
        </p:nvSpPr>
        <p:spPr>
          <a:xfrm>
            <a:off x="1" y="1"/>
            <a:ext cx="9271463" cy="7238996"/>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C3595C4F-EBF5-4894-BECC-79FD2DA3ED1F}"/>
              </a:ext>
            </a:extLst>
          </p:cNvPr>
          <p:cNvSpPr>
            <a:spLocks noGrp="1"/>
          </p:cNvSpPr>
          <p:nvPr>
            <p:ph sz="quarter" idx="12"/>
          </p:nvPr>
        </p:nvSpPr>
        <p:spPr>
          <a:xfrm>
            <a:off x="9482328" y="1901952"/>
            <a:ext cx="3099816" cy="4809744"/>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9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ap - White - 3 Side">
    <p:spTree>
      <p:nvGrpSpPr>
        <p:cNvPr id="1" name=""/>
        <p:cNvGrpSpPr/>
        <p:nvPr/>
      </p:nvGrpSpPr>
      <p:grpSpPr>
        <a:xfrm>
          <a:off x="0" y="0"/>
          <a:ext cx="0" cy="0"/>
          <a:chOff x="0" y="0"/>
          <a:chExt cx="0" cy="0"/>
        </a:xfrm>
      </p:grpSpPr>
      <p:sp>
        <p:nvSpPr>
          <p:cNvPr id="4" name="Rectangle 3"/>
          <p:cNvSpPr/>
          <p:nvPr userDrawn="1"/>
        </p:nvSpPr>
        <p:spPr>
          <a:xfrm>
            <a:off x="9271464" y="1"/>
            <a:ext cx="3530137"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9" name="Title 1">
            <a:extLst>
              <a:ext uri="{FF2B5EF4-FFF2-40B4-BE49-F238E27FC236}">
                <a16:creationId xmlns:a16="http://schemas.microsoft.com/office/drawing/2014/main" id="{00E9A6C1-4ED1-43A5-8B5E-394BAA837192}"/>
              </a:ext>
            </a:extLst>
          </p:cNvPr>
          <p:cNvSpPr>
            <a:spLocks noGrp="1"/>
          </p:cNvSpPr>
          <p:nvPr>
            <p:ph type="title" hasCustomPrompt="1"/>
          </p:nvPr>
        </p:nvSpPr>
        <p:spPr>
          <a:xfrm>
            <a:off x="9478327" y="609600"/>
            <a:ext cx="3093720" cy="1295400"/>
          </a:xfrm>
          <a:prstGeom prst="rect">
            <a:avLst/>
          </a:prstGeom>
        </p:spPr>
        <p:txBody>
          <a:bodyPr>
            <a:noAutofit/>
          </a:bodyPr>
          <a:lstStyle>
            <a:lvl1pPr marL="0" algn="l" defTabSz="1089257" rtl="0" eaLnBrk="1" latinLnBrk="0" hangingPunct="1">
              <a:lnSpc>
                <a:spcPct val="100000"/>
              </a:lnSpc>
              <a:spcBef>
                <a:spcPct val="0"/>
              </a:spcBef>
              <a:spcAft>
                <a:spcPts val="0"/>
              </a:spcAft>
              <a:buNone/>
              <a:defRPr lang="en-US" sz="2224" b="1" kern="1200" dirty="0">
                <a:solidFill>
                  <a:schemeClr val="tx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3E1D95FD-3E8D-4D81-9E89-582C50E8DB2A}"/>
              </a:ext>
            </a:extLst>
          </p:cNvPr>
          <p:cNvSpPr>
            <a:spLocks noGrp="1"/>
          </p:cNvSpPr>
          <p:nvPr>
            <p:ph sz="quarter" idx="11"/>
          </p:nvPr>
        </p:nvSpPr>
        <p:spPr>
          <a:xfrm>
            <a:off x="1" y="1"/>
            <a:ext cx="9271463" cy="7238996"/>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9">
            <a:extLst>
              <a:ext uri="{FF2B5EF4-FFF2-40B4-BE49-F238E27FC236}">
                <a16:creationId xmlns:a16="http://schemas.microsoft.com/office/drawing/2014/main" id="{8D3B3C02-592B-4C91-B3DB-BB0019149642}"/>
              </a:ext>
            </a:extLst>
          </p:cNvPr>
          <p:cNvSpPr>
            <a:spLocks noGrp="1"/>
          </p:cNvSpPr>
          <p:nvPr>
            <p:ph sz="quarter" idx="12"/>
          </p:nvPr>
        </p:nvSpPr>
        <p:spPr>
          <a:xfrm>
            <a:off x="9482328" y="1911096"/>
            <a:ext cx="3099816" cy="2404872"/>
          </a:xfrm>
        </p:spPr>
        <p:txBody>
          <a:bodyPr>
            <a:noAutofit/>
          </a:bodyPr>
          <a:lstStyle>
            <a:lvl1pPr marL="161793" indent="-161793">
              <a:lnSpc>
                <a:spcPct val="100000"/>
              </a:lnSpc>
              <a:spcBef>
                <a:spcPts val="0"/>
              </a:spcBef>
              <a:spcAft>
                <a:spcPts val="0"/>
              </a:spcAft>
              <a:defRPr sz="1483"/>
            </a:lvl1pPr>
            <a:lvl2pPr marL="478027" indent="-248574">
              <a:lnSpc>
                <a:spcPct val="100000"/>
              </a:lnSpc>
              <a:spcBef>
                <a:spcPts val="0"/>
              </a:spcBef>
              <a:spcAft>
                <a:spcPts val="0"/>
              </a:spcAft>
              <a:defRPr sz="1483"/>
            </a:lvl2pPr>
            <a:lvl3pPr marL="685416" indent="-182385">
              <a:lnSpc>
                <a:spcPct val="100000"/>
              </a:lnSpc>
              <a:spcBef>
                <a:spcPts val="0"/>
              </a:spcBef>
              <a:spcAft>
                <a:spcPts val="0"/>
              </a:spcAft>
              <a:defRPr sz="1483"/>
            </a:lvl3pPr>
            <a:lvl4pPr marL="956053" indent="-223569">
              <a:lnSpc>
                <a:spcPct val="100000"/>
              </a:lnSpc>
              <a:spcBef>
                <a:spcPts val="0"/>
              </a:spcBef>
              <a:spcAft>
                <a:spcPts val="0"/>
              </a:spcAft>
              <a:defRPr sz="1483"/>
            </a:lvl4pPr>
            <a:lvl5pPr marL="1161972" indent="-208861">
              <a:lnSpc>
                <a:spcPct val="100000"/>
              </a:lnSpc>
              <a:spcBef>
                <a:spcPts val="0"/>
              </a:spcBef>
              <a:spcAft>
                <a:spcPts val="0"/>
              </a:spcAft>
              <a:defRPr sz="148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43B74925-1DB5-4834-843A-F4B484008F11}"/>
              </a:ext>
            </a:extLst>
          </p:cNvPr>
          <p:cNvSpPr>
            <a:spLocks noGrp="1"/>
          </p:cNvSpPr>
          <p:nvPr>
            <p:ph sz="quarter" idx="13"/>
          </p:nvPr>
        </p:nvSpPr>
        <p:spPr>
          <a:xfrm>
            <a:off x="9482328" y="4352544"/>
            <a:ext cx="3099816" cy="2404872"/>
          </a:xfrm>
        </p:spPr>
        <p:txBody>
          <a:bodyPr>
            <a:noAutofit/>
          </a:bodyPr>
          <a:lstStyle>
            <a:lvl1pPr marL="161793" indent="-161793">
              <a:lnSpc>
                <a:spcPct val="100000"/>
              </a:lnSpc>
              <a:spcBef>
                <a:spcPts val="0"/>
              </a:spcBef>
              <a:spcAft>
                <a:spcPts val="0"/>
              </a:spcAft>
              <a:defRPr sz="1483"/>
            </a:lvl1pPr>
            <a:lvl2pPr marL="478027" indent="-248574">
              <a:lnSpc>
                <a:spcPct val="100000"/>
              </a:lnSpc>
              <a:spcBef>
                <a:spcPts val="0"/>
              </a:spcBef>
              <a:spcAft>
                <a:spcPts val="0"/>
              </a:spcAft>
              <a:defRPr sz="1483"/>
            </a:lvl2pPr>
            <a:lvl3pPr marL="685416" indent="-182385">
              <a:lnSpc>
                <a:spcPct val="100000"/>
              </a:lnSpc>
              <a:spcBef>
                <a:spcPts val="0"/>
              </a:spcBef>
              <a:spcAft>
                <a:spcPts val="0"/>
              </a:spcAft>
              <a:defRPr sz="1483"/>
            </a:lvl3pPr>
            <a:lvl4pPr marL="956053" indent="-223569">
              <a:lnSpc>
                <a:spcPct val="100000"/>
              </a:lnSpc>
              <a:spcBef>
                <a:spcPts val="0"/>
              </a:spcBef>
              <a:spcAft>
                <a:spcPts val="0"/>
              </a:spcAft>
              <a:defRPr sz="1483"/>
            </a:lvl4pPr>
            <a:lvl5pPr marL="1161972" indent="-208861">
              <a:lnSpc>
                <a:spcPct val="100000"/>
              </a:lnSpc>
              <a:spcBef>
                <a:spcPts val="0"/>
              </a:spcBef>
              <a:spcAft>
                <a:spcPts val="0"/>
              </a:spcAft>
              <a:defRPr sz="148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08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ap - Dark">
    <p:spTree>
      <p:nvGrpSpPr>
        <p:cNvPr id="1" name=""/>
        <p:cNvGrpSpPr/>
        <p:nvPr/>
      </p:nvGrpSpPr>
      <p:grpSpPr>
        <a:xfrm>
          <a:off x="0" y="0"/>
          <a:ext cx="0" cy="0"/>
          <a:chOff x="0" y="0"/>
          <a:chExt cx="0" cy="0"/>
        </a:xfrm>
      </p:grpSpPr>
      <p:sp>
        <p:nvSpPr>
          <p:cNvPr id="4" name="Rectangle 3"/>
          <p:cNvSpPr/>
          <p:nvPr userDrawn="1"/>
        </p:nvSpPr>
        <p:spPr>
          <a:xfrm>
            <a:off x="9271464" y="1"/>
            <a:ext cx="3530137" cy="7238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8" name="Title 1">
            <a:extLst>
              <a:ext uri="{FF2B5EF4-FFF2-40B4-BE49-F238E27FC236}">
                <a16:creationId xmlns:a16="http://schemas.microsoft.com/office/drawing/2014/main" id="{4C1D3105-F6DE-4554-B2D4-5604653CBBF2}"/>
              </a:ext>
            </a:extLst>
          </p:cNvPr>
          <p:cNvSpPr>
            <a:spLocks noGrp="1"/>
          </p:cNvSpPr>
          <p:nvPr>
            <p:ph type="title" hasCustomPrompt="1"/>
          </p:nvPr>
        </p:nvSpPr>
        <p:spPr>
          <a:xfrm>
            <a:off x="9479280" y="609600"/>
            <a:ext cx="3093720" cy="1295400"/>
          </a:xfrm>
          <a:prstGeom prst="rect">
            <a:avLst/>
          </a:prstGeom>
        </p:spPr>
        <p:txBody>
          <a:bodyPr>
            <a:noAutofit/>
          </a:bodyPr>
          <a:lstStyle>
            <a:lvl1pPr marL="0" algn="l" defTabSz="1089257" rtl="0" eaLnBrk="1" latinLnBrk="0" hangingPunct="1">
              <a:lnSpc>
                <a:spcPct val="100000"/>
              </a:lnSpc>
              <a:spcBef>
                <a:spcPct val="0"/>
              </a:spcBef>
              <a:spcAft>
                <a:spcPts val="0"/>
              </a:spcAft>
              <a:buNone/>
              <a:defRPr lang="en-US" sz="2224" b="1" kern="1200" dirty="0">
                <a:solidFill>
                  <a:schemeClr val="bg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A08751EB-B0A7-4613-8752-E2DB50480646}"/>
              </a:ext>
            </a:extLst>
          </p:cNvPr>
          <p:cNvSpPr>
            <a:spLocks noGrp="1"/>
          </p:cNvSpPr>
          <p:nvPr>
            <p:ph sz="quarter" idx="11"/>
          </p:nvPr>
        </p:nvSpPr>
        <p:spPr>
          <a:xfrm>
            <a:off x="1" y="1"/>
            <a:ext cx="9271463" cy="7238996"/>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CB2B2847-DD7D-4212-880B-D7517D108BE4}"/>
              </a:ext>
            </a:extLst>
          </p:cNvPr>
          <p:cNvSpPr>
            <a:spLocks noGrp="1"/>
          </p:cNvSpPr>
          <p:nvPr>
            <p:ph sz="quarter" idx="12"/>
          </p:nvPr>
        </p:nvSpPr>
        <p:spPr>
          <a:xfrm>
            <a:off x="9482328" y="1901952"/>
            <a:ext cx="3099816" cy="4809744"/>
          </a:xfrm>
        </p:spPr>
        <p:txBody>
          <a:bodyPr>
            <a:noAutofit/>
          </a:bodyPr>
          <a:lstStyle>
            <a:lvl1pPr marL="161793" indent="-161793">
              <a:lnSpc>
                <a:spcPct val="100000"/>
              </a:lnSpc>
              <a:spcBef>
                <a:spcPts val="0"/>
              </a:spcBef>
              <a:spcAft>
                <a:spcPts val="0"/>
              </a:spcAft>
              <a:defRPr>
                <a:solidFill>
                  <a:schemeClr val="bg1"/>
                </a:solidFill>
              </a:defRPr>
            </a:lvl1pPr>
            <a:lvl2pPr marL="478027" indent="-248574">
              <a:lnSpc>
                <a:spcPct val="100000"/>
              </a:lnSpc>
              <a:spcBef>
                <a:spcPts val="0"/>
              </a:spcBef>
              <a:spcAft>
                <a:spcPts val="0"/>
              </a:spcAft>
              <a:defRPr>
                <a:solidFill>
                  <a:schemeClr val="bg1"/>
                </a:solidFill>
              </a:defRPr>
            </a:lvl2pPr>
            <a:lvl3pPr marL="685416" indent="-182385">
              <a:lnSpc>
                <a:spcPct val="100000"/>
              </a:lnSpc>
              <a:spcBef>
                <a:spcPts val="0"/>
              </a:spcBef>
              <a:spcAft>
                <a:spcPts val="0"/>
              </a:spcAft>
              <a:defRPr>
                <a:solidFill>
                  <a:schemeClr val="bg1"/>
                </a:solidFill>
              </a:defRPr>
            </a:lvl3pPr>
            <a:lvl4pPr marL="956053" indent="-223569">
              <a:lnSpc>
                <a:spcPct val="100000"/>
              </a:lnSpc>
              <a:spcBef>
                <a:spcPts val="0"/>
              </a:spcBef>
              <a:spcAft>
                <a:spcPts val="0"/>
              </a:spcAft>
              <a:defRPr>
                <a:solidFill>
                  <a:schemeClr val="bg1"/>
                </a:solidFill>
              </a:defRPr>
            </a:lvl4pPr>
            <a:lvl5pPr marL="1161972" indent="-208861">
              <a:lnSpc>
                <a:spcPct val="100000"/>
              </a:lnSpc>
              <a:spcBef>
                <a:spcPts val="0"/>
              </a:spcBef>
              <a:spcAft>
                <a:spcPts val="0"/>
              </a:spcAf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95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7" name="Subtitle 2">
            <a:extLst>
              <a:ext uri="{FF2B5EF4-FFF2-40B4-BE49-F238E27FC236}">
                <a16:creationId xmlns:a16="http://schemas.microsoft.com/office/drawing/2014/main" id="{85D83062-905D-4328-B3DB-FEA448161D2A}"/>
              </a:ext>
            </a:extLst>
          </p:cNvPr>
          <p:cNvSpPr>
            <a:spLocks noGrp="1"/>
          </p:cNvSpPr>
          <p:nvPr>
            <p:ph type="subTitle" idx="11"/>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8" name="Title 1">
            <a:extLst>
              <a:ext uri="{FF2B5EF4-FFF2-40B4-BE49-F238E27FC236}">
                <a16:creationId xmlns:a16="http://schemas.microsoft.com/office/drawing/2014/main" id="{BB848D4D-C37A-438E-9176-B1210B369A3D}"/>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11" name="Content Placeholder 2">
            <a:extLst>
              <a:ext uri="{FF2B5EF4-FFF2-40B4-BE49-F238E27FC236}">
                <a16:creationId xmlns:a16="http://schemas.microsoft.com/office/drawing/2014/main" id="{1F3D58F9-D8C7-4207-BACD-C2A66E4C195B}"/>
              </a:ext>
            </a:extLst>
          </p:cNvPr>
          <p:cNvSpPr>
            <a:spLocks noGrp="1"/>
          </p:cNvSpPr>
          <p:nvPr>
            <p:ph idx="12"/>
          </p:nvPr>
        </p:nvSpPr>
        <p:spPr>
          <a:xfrm>
            <a:off x="739140" y="1677477"/>
            <a:ext cx="3502152"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052EEC6-6219-415B-96B5-AECF8511B29B}"/>
              </a:ext>
            </a:extLst>
          </p:cNvPr>
          <p:cNvSpPr>
            <a:spLocks noGrp="1"/>
          </p:cNvSpPr>
          <p:nvPr>
            <p:ph idx="13"/>
          </p:nvPr>
        </p:nvSpPr>
        <p:spPr>
          <a:xfrm>
            <a:off x="4649724" y="1677477"/>
            <a:ext cx="3502152"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92B389-03D8-40EB-B3A4-D43027E592B7}"/>
              </a:ext>
            </a:extLst>
          </p:cNvPr>
          <p:cNvSpPr>
            <a:spLocks noGrp="1"/>
          </p:cNvSpPr>
          <p:nvPr>
            <p:ph idx="14"/>
          </p:nvPr>
        </p:nvSpPr>
        <p:spPr>
          <a:xfrm>
            <a:off x="8560308" y="1677477"/>
            <a:ext cx="3502152" cy="5260776"/>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688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ap - Dark - 3 Side">
    <p:spTree>
      <p:nvGrpSpPr>
        <p:cNvPr id="1" name=""/>
        <p:cNvGrpSpPr/>
        <p:nvPr/>
      </p:nvGrpSpPr>
      <p:grpSpPr>
        <a:xfrm>
          <a:off x="0" y="0"/>
          <a:ext cx="0" cy="0"/>
          <a:chOff x="0" y="0"/>
          <a:chExt cx="0" cy="0"/>
        </a:xfrm>
      </p:grpSpPr>
      <p:sp>
        <p:nvSpPr>
          <p:cNvPr id="4" name="Rectangle 3"/>
          <p:cNvSpPr/>
          <p:nvPr userDrawn="1"/>
        </p:nvSpPr>
        <p:spPr>
          <a:xfrm>
            <a:off x="9271464" y="1"/>
            <a:ext cx="3530137" cy="72389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8" name="Title 1">
            <a:extLst>
              <a:ext uri="{FF2B5EF4-FFF2-40B4-BE49-F238E27FC236}">
                <a16:creationId xmlns:a16="http://schemas.microsoft.com/office/drawing/2014/main" id="{4C1D3105-F6DE-4554-B2D4-5604653CBBF2}"/>
              </a:ext>
            </a:extLst>
          </p:cNvPr>
          <p:cNvSpPr>
            <a:spLocks noGrp="1"/>
          </p:cNvSpPr>
          <p:nvPr>
            <p:ph type="title" hasCustomPrompt="1"/>
          </p:nvPr>
        </p:nvSpPr>
        <p:spPr>
          <a:xfrm>
            <a:off x="9479280" y="609600"/>
            <a:ext cx="3093720" cy="1295400"/>
          </a:xfrm>
          <a:prstGeom prst="rect">
            <a:avLst/>
          </a:prstGeom>
        </p:spPr>
        <p:txBody>
          <a:bodyPr>
            <a:noAutofit/>
          </a:bodyPr>
          <a:lstStyle>
            <a:lvl1pPr marL="0" algn="l" defTabSz="1089257" rtl="0" eaLnBrk="1" latinLnBrk="0" hangingPunct="1">
              <a:lnSpc>
                <a:spcPct val="100000"/>
              </a:lnSpc>
              <a:spcBef>
                <a:spcPct val="0"/>
              </a:spcBef>
              <a:spcAft>
                <a:spcPts val="0"/>
              </a:spcAft>
              <a:buNone/>
              <a:defRPr lang="en-US" sz="2224" b="1" kern="1200" dirty="0">
                <a:solidFill>
                  <a:schemeClr val="bg1"/>
                </a:solidFill>
                <a:latin typeface="+mj-lt"/>
                <a:ea typeface="+mj-ea"/>
                <a:cs typeface="+mj-cs"/>
              </a:defRPr>
            </a:lvl1pPr>
          </a:lstStyle>
          <a:p>
            <a:r>
              <a:rPr lang="en-US"/>
              <a:t>CLICK TO EDIT MASTER TITLE STYLE</a:t>
            </a:r>
          </a:p>
        </p:txBody>
      </p:sp>
      <p:sp>
        <p:nvSpPr>
          <p:cNvPr id="10" name="Content Placeholder 9">
            <a:extLst>
              <a:ext uri="{FF2B5EF4-FFF2-40B4-BE49-F238E27FC236}">
                <a16:creationId xmlns:a16="http://schemas.microsoft.com/office/drawing/2014/main" id="{A08751EB-B0A7-4613-8752-E2DB50480646}"/>
              </a:ext>
            </a:extLst>
          </p:cNvPr>
          <p:cNvSpPr>
            <a:spLocks noGrp="1"/>
          </p:cNvSpPr>
          <p:nvPr>
            <p:ph sz="quarter" idx="11"/>
          </p:nvPr>
        </p:nvSpPr>
        <p:spPr>
          <a:xfrm>
            <a:off x="1" y="1"/>
            <a:ext cx="9271463" cy="7238996"/>
          </a:xfrm>
        </p:spPr>
        <p:txBody>
          <a:bodyPr>
            <a:noAutofit/>
          </a:bodyPr>
          <a:lstStyle>
            <a:lvl1pPr marL="161793" indent="-161793">
              <a:lnSpc>
                <a:spcPct val="100000"/>
              </a:lnSpc>
              <a:spcBef>
                <a:spcPts val="0"/>
              </a:spcBef>
              <a:spcAft>
                <a:spcPts val="0"/>
              </a:spcAft>
              <a:defRPr/>
            </a:lvl1pPr>
            <a:lvl2pPr marL="478027" indent="-248574">
              <a:lnSpc>
                <a:spcPct val="100000"/>
              </a:lnSpc>
              <a:spcBef>
                <a:spcPts val="0"/>
              </a:spcBef>
              <a:spcAft>
                <a:spcPts val="0"/>
              </a:spcAft>
              <a:defRPr/>
            </a:lvl2pPr>
            <a:lvl3pPr marL="685416" indent="-182385">
              <a:lnSpc>
                <a:spcPct val="100000"/>
              </a:lnSpc>
              <a:spcBef>
                <a:spcPts val="0"/>
              </a:spcBef>
              <a:spcAft>
                <a:spcPts val="0"/>
              </a:spcAft>
              <a:defRPr/>
            </a:lvl3pPr>
            <a:lvl4pPr marL="956053" indent="-223569">
              <a:lnSpc>
                <a:spcPct val="100000"/>
              </a:lnSpc>
              <a:spcBef>
                <a:spcPts val="0"/>
              </a:spcBef>
              <a:spcAft>
                <a:spcPts val="0"/>
              </a:spcAft>
              <a:defRPr/>
            </a:lvl4pPr>
            <a:lvl5pPr marL="1161972" indent="-208861">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9">
            <a:extLst>
              <a:ext uri="{FF2B5EF4-FFF2-40B4-BE49-F238E27FC236}">
                <a16:creationId xmlns:a16="http://schemas.microsoft.com/office/drawing/2014/main" id="{843BB5FB-A8F7-4D93-888A-26B2547047CA}"/>
              </a:ext>
            </a:extLst>
          </p:cNvPr>
          <p:cNvSpPr>
            <a:spLocks noGrp="1"/>
          </p:cNvSpPr>
          <p:nvPr>
            <p:ph sz="quarter" idx="12"/>
          </p:nvPr>
        </p:nvSpPr>
        <p:spPr>
          <a:xfrm>
            <a:off x="9482328" y="1911096"/>
            <a:ext cx="3099816" cy="2404872"/>
          </a:xfrm>
        </p:spPr>
        <p:txBody>
          <a:bodyPr>
            <a:noAutofit/>
          </a:bodyPr>
          <a:lstStyle>
            <a:lvl1pPr marL="161793" indent="-161793">
              <a:lnSpc>
                <a:spcPct val="100000"/>
              </a:lnSpc>
              <a:spcBef>
                <a:spcPts val="0"/>
              </a:spcBef>
              <a:spcAft>
                <a:spcPts val="0"/>
              </a:spcAft>
              <a:defRPr sz="1483">
                <a:solidFill>
                  <a:schemeClr val="bg1"/>
                </a:solidFill>
              </a:defRPr>
            </a:lvl1pPr>
            <a:lvl2pPr marL="478027" indent="-248574">
              <a:lnSpc>
                <a:spcPct val="100000"/>
              </a:lnSpc>
              <a:spcBef>
                <a:spcPts val="0"/>
              </a:spcBef>
              <a:spcAft>
                <a:spcPts val="0"/>
              </a:spcAft>
              <a:defRPr sz="1483">
                <a:solidFill>
                  <a:schemeClr val="bg1"/>
                </a:solidFill>
              </a:defRPr>
            </a:lvl2pPr>
            <a:lvl3pPr marL="685416" indent="-182385">
              <a:lnSpc>
                <a:spcPct val="100000"/>
              </a:lnSpc>
              <a:spcBef>
                <a:spcPts val="0"/>
              </a:spcBef>
              <a:spcAft>
                <a:spcPts val="0"/>
              </a:spcAft>
              <a:defRPr sz="1483">
                <a:solidFill>
                  <a:schemeClr val="bg1"/>
                </a:solidFill>
              </a:defRPr>
            </a:lvl3pPr>
            <a:lvl4pPr marL="956053" indent="-223569">
              <a:lnSpc>
                <a:spcPct val="100000"/>
              </a:lnSpc>
              <a:spcBef>
                <a:spcPts val="0"/>
              </a:spcBef>
              <a:spcAft>
                <a:spcPts val="0"/>
              </a:spcAft>
              <a:defRPr sz="1483">
                <a:solidFill>
                  <a:schemeClr val="bg1"/>
                </a:solidFill>
              </a:defRPr>
            </a:lvl4pPr>
            <a:lvl5pPr marL="1161972" indent="-208861">
              <a:lnSpc>
                <a:spcPct val="100000"/>
              </a:lnSpc>
              <a:spcBef>
                <a:spcPts val="0"/>
              </a:spcBef>
              <a:spcAft>
                <a:spcPts val="0"/>
              </a:spcAft>
              <a:defRPr sz="148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9DD6F7C9-8FD8-4625-B01C-7652B371DFF7}"/>
              </a:ext>
            </a:extLst>
          </p:cNvPr>
          <p:cNvSpPr>
            <a:spLocks noGrp="1"/>
          </p:cNvSpPr>
          <p:nvPr>
            <p:ph sz="quarter" idx="13"/>
          </p:nvPr>
        </p:nvSpPr>
        <p:spPr>
          <a:xfrm>
            <a:off x="9482328" y="4352544"/>
            <a:ext cx="3099816" cy="2404872"/>
          </a:xfrm>
        </p:spPr>
        <p:txBody>
          <a:bodyPr>
            <a:noAutofit/>
          </a:bodyPr>
          <a:lstStyle>
            <a:lvl1pPr marL="161793" indent="-161793">
              <a:lnSpc>
                <a:spcPct val="100000"/>
              </a:lnSpc>
              <a:spcBef>
                <a:spcPts val="0"/>
              </a:spcBef>
              <a:spcAft>
                <a:spcPts val="0"/>
              </a:spcAft>
              <a:defRPr sz="1483">
                <a:solidFill>
                  <a:schemeClr val="bg1"/>
                </a:solidFill>
              </a:defRPr>
            </a:lvl1pPr>
            <a:lvl2pPr marL="478027" indent="-248574">
              <a:lnSpc>
                <a:spcPct val="100000"/>
              </a:lnSpc>
              <a:spcBef>
                <a:spcPts val="0"/>
              </a:spcBef>
              <a:spcAft>
                <a:spcPts val="0"/>
              </a:spcAft>
              <a:defRPr sz="1483">
                <a:solidFill>
                  <a:schemeClr val="bg1"/>
                </a:solidFill>
              </a:defRPr>
            </a:lvl2pPr>
            <a:lvl3pPr marL="685416" indent="-182385">
              <a:lnSpc>
                <a:spcPct val="100000"/>
              </a:lnSpc>
              <a:spcBef>
                <a:spcPts val="0"/>
              </a:spcBef>
              <a:spcAft>
                <a:spcPts val="0"/>
              </a:spcAft>
              <a:defRPr sz="1483">
                <a:solidFill>
                  <a:schemeClr val="bg1"/>
                </a:solidFill>
              </a:defRPr>
            </a:lvl3pPr>
            <a:lvl4pPr marL="956053" indent="-223569">
              <a:lnSpc>
                <a:spcPct val="100000"/>
              </a:lnSpc>
              <a:spcBef>
                <a:spcPts val="0"/>
              </a:spcBef>
              <a:spcAft>
                <a:spcPts val="0"/>
              </a:spcAft>
              <a:defRPr sz="1483">
                <a:solidFill>
                  <a:schemeClr val="bg1"/>
                </a:solidFill>
              </a:defRPr>
            </a:lvl4pPr>
            <a:lvl5pPr marL="1161972" indent="-208861">
              <a:lnSpc>
                <a:spcPct val="100000"/>
              </a:lnSpc>
              <a:spcBef>
                <a:spcPts val="0"/>
              </a:spcBef>
              <a:spcAft>
                <a:spcPts val="0"/>
              </a:spcAft>
              <a:defRPr sz="148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22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Divider - White">
    <p:spTree>
      <p:nvGrpSpPr>
        <p:cNvPr id="1" name=""/>
        <p:cNvGrpSpPr/>
        <p:nvPr/>
      </p:nvGrpSpPr>
      <p:grpSpPr>
        <a:xfrm>
          <a:off x="0" y="0"/>
          <a:ext cx="0" cy="0"/>
          <a:chOff x="0" y="0"/>
          <a:chExt cx="0" cy="0"/>
        </a:xfrm>
      </p:grpSpPr>
      <p:sp>
        <p:nvSpPr>
          <p:cNvPr id="14" name="Rectangle 13"/>
          <p:cNvSpPr/>
          <p:nvPr userDrawn="1"/>
        </p:nvSpPr>
        <p:spPr>
          <a:xfrm rot="5400000">
            <a:off x="5707293" y="135168"/>
            <a:ext cx="1387014" cy="1280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 name="Title 1"/>
          <p:cNvSpPr>
            <a:spLocks noGrp="1"/>
          </p:cNvSpPr>
          <p:nvPr>
            <p:ph type="title" hasCustomPrompt="1"/>
          </p:nvPr>
        </p:nvSpPr>
        <p:spPr>
          <a:xfrm>
            <a:off x="1011238" y="6076951"/>
            <a:ext cx="10881360" cy="720513"/>
          </a:xfrm>
          <a:prstGeom prst="rect">
            <a:avLst/>
          </a:prstGeom>
        </p:spPr>
        <p:txBody>
          <a:bodyPr anchor="t">
            <a:noAutofit/>
          </a:bodyPr>
          <a:lstStyle>
            <a:lvl1pPr algn="ctr">
              <a:defRPr lang="en-US" sz="2595" kern="1200" dirty="0">
                <a:solidFill>
                  <a:schemeClr val="tx1"/>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1011238" y="6641677"/>
            <a:ext cx="10881360" cy="479637"/>
          </a:xfrm>
        </p:spPr>
        <p:txBody>
          <a:bodyPr anchor="t">
            <a:noAutofit/>
          </a:bodyPr>
          <a:lstStyle>
            <a:lvl1pPr marL="0" indent="0" algn="ctr">
              <a:buNone/>
              <a:defRPr sz="1667">
                <a:solidFill>
                  <a:schemeClr val="tx1">
                    <a:tint val="75000"/>
                  </a:schemeClr>
                </a:solidFill>
              </a:defRPr>
            </a:lvl1pPr>
            <a:lvl2pPr marL="544629" indent="0">
              <a:buNone/>
              <a:defRPr sz="2132">
                <a:solidFill>
                  <a:schemeClr val="tx1">
                    <a:tint val="75000"/>
                  </a:schemeClr>
                </a:solidFill>
              </a:defRPr>
            </a:lvl2pPr>
            <a:lvl3pPr marL="1089257" indent="0">
              <a:buNone/>
              <a:defRPr sz="1946">
                <a:solidFill>
                  <a:schemeClr val="tx1">
                    <a:tint val="75000"/>
                  </a:schemeClr>
                </a:solidFill>
              </a:defRPr>
            </a:lvl3pPr>
            <a:lvl4pPr marL="1633886" indent="0">
              <a:buNone/>
              <a:defRPr sz="1667">
                <a:solidFill>
                  <a:schemeClr val="tx1">
                    <a:tint val="75000"/>
                  </a:schemeClr>
                </a:solidFill>
              </a:defRPr>
            </a:lvl4pPr>
            <a:lvl5pPr marL="2178516" indent="0">
              <a:buNone/>
              <a:defRPr sz="1667">
                <a:solidFill>
                  <a:schemeClr val="tx1">
                    <a:tint val="75000"/>
                  </a:schemeClr>
                </a:solidFill>
              </a:defRPr>
            </a:lvl5pPr>
            <a:lvl6pPr marL="2723145" indent="0">
              <a:buNone/>
              <a:defRPr sz="1667">
                <a:solidFill>
                  <a:schemeClr val="tx1">
                    <a:tint val="75000"/>
                  </a:schemeClr>
                </a:solidFill>
              </a:defRPr>
            </a:lvl6pPr>
            <a:lvl7pPr marL="3267773" indent="0">
              <a:buNone/>
              <a:defRPr sz="1667">
                <a:solidFill>
                  <a:schemeClr val="tx1">
                    <a:tint val="75000"/>
                  </a:schemeClr>
                </a:solidFill>
              </a:defRPr>
            </a:lvl7pPr>
            <a:lvl8pPr marL="3812402" indent="0">
              <a:buNone/>
              <a:defRPr sz="1667">
                <a:solidFill>
                  <a:schemeClr val="tx1">
                    <a:tint val="75000"/>
                  </a:schemeClr>
                </a:solidFill>
              </a:defRPr>
            </a:lvl8pPr>
            <a:lvl9pPr marL="4357031" indent="0">
              <a:buNone/>
              <a:defRPr sz="1667">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9" name="Content Placeholder 9">
            <a:extLst>
              <a:ext uri="{FF2B5EF4-FFF2-40B4-BE49-F238E27FC236}">
                <a16:creationId xmlns:a16="http://schemas.microsoft.com/office/drawing/2014/main" id="{C853960C-66E5-45B7-BEF0-4E2DEB18AA6D}"/>
              </a:ext>
            </a:extLst>
          </p:cNvPr>
          <p:cNvSpPr>
            <a:spLocks noGrp="1"/>
          </p:cNvSpPr>
          <p:nvPr>
            <p:ph sz="quarter" idx="12" hasCustomPrompt="1"/>
          </p:nvPr>
        </p:nvSpPr>
        <p:spPr>
          <a:xfrm>
            <a:off x="0" y="1"/>
            <a:ext cx="12801600" cy="5843016"/>
          </a:xfrm>
        </p:spPr>
        <p:txBody>
          <a:bodyPr>
            <a:noAutofit/>
          </a:bodyPr>
          <a:lstStyle>
            <a:lvl1pPr marL="161793" indent="-161793">
              <a:lnSpc>
                <a:spcPct val="100000"/>
              </a:lnSpc>
              <a:spcBef>
                <a:spcPts val="0"/>
              </a:spcBef>
              <a:spcAft>
                <a:spcPts val="0"/>
              </a:spcAft>
              <a:defRPr/>
            </a:lvl1pPr>
            <a:lvl2pPr marL="738367" indent="-194152">
              <a:lnSpc>
                <a:spcPct val="100000"/>
              </a:lnSpc>
              <a:spcBef>
                <a:spcPts val="0"/>
              </a:spcBef>
              <a:spcAft>
                <a:spcPts val="0"/>
              </a:spcAft>
              <a:defRPr/>
            </a:lvl2pPr>
            <a:lvl3pPr marL="1270815" indent="-182385">
              <a:lnSpc>
                <a:spcPct val="100000"/>
              </a:lnSpc>
              <a:spcBef>
                <a:spcPts val="0"/>
              </a:spcBef>
              <a:spcAft>
                <a:spcPts val="0"/>
              </a:spcAft>
              <a:defRPr/>
            </a:lvl3pPr>
            <a:lvl4pPr marL="1856213" indent="-223569">
              <a:lnSpc>
                <a:spcPct val="100000"/>
              </a:lnSpc>
              <a:spcBef>
                <a:spcPts val="0"/>
              </a:spcBef>
              <a:spcAft>
                <a:spcPts val="0"/>
              </a:spcAft>
              <a:defRPr/>
            </a:lvl4pPr>
            <a:lvl5pPr marL="2334240" indent="-155910">
              <a:lnSpc>
                <a:spcPct val="100000"/>
              </a:lnSpc>
              <a:spcBef>
                <a:spcPts val="0"/>
              </a:spcBef>
              <a:spcAft>
                <a:spcPts val="0"/>
              </a:spcAft>
              <a:defRPr/>
            </a:lvl5pPr>
          </a:lstStyle>
          <a:p>
            <a:pPr lvl="0"/>
            <a:r>
              <a:rPr lang="en-US"/>
              <a:t>Photo here: 6.39 x 14.0 then send to back</a:t>
            </a:r>
          </a:p>
        </p:txBody>
      </p:sp>
    </p:spTree>
    <p:extLst>
      <p:ext uri="{BB962C8B-B14F-4D97-AF65-F5344CB8AC3E}">
        <p14:creationId xmlns:p14="http://schemas.microsoft.com/office/powerpoint/2010/main" val="137080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 Dark">
    <p:spTree>
      <p:nvGrpSpPr>
        <p:cNvPr id="1" name=""/>
        <p:cNvGrpSpPr/>
        <p:nvPr/>
      </p:nvGrpSpPr>
      <p:grpSpPr>
        <a:xfrm>
          <a:off x="0" y="0"/>
          <a:ext cx="0" cy="0"/>
          <a:chOff x="0" y="0"/>
          <a:chExt cx="0" cy="0"/>
        </a:xfrm>
      </p:grpSpPr>
      <p:sp>
        <p:nvSpPr>
          <p:cNvPr id="14" name="Rectangle 13"/>
          <p:cNvSpPr/>
          <p:nvPr userDrawn="1"/>
        </p:nvSpPr>
        <p:spPr>
          <a:xfrm rot="5400000">
            <a:off x="5701431" y="141031"/>
            <a:ext cx="1398741" cy="1280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9" name="Content Placeholder 9">
            <a:extLst>
              <a:ext uri="{FF2B5EF4-FFF2-40B4-BE49-F238E27FC236}">
                <a16:creationId xmlns:a16="http://schemas.microsoft.com/office/drawing/2014/main" id="{464F0D6E-A5E4-442E-9888-5C5418E563BE}"/>
              </a:ext>
            </a:extLst>
          </p:cNvPr>
          <p:cNvSpPr>
            <a:spLocks noGrp="1"/>
          </p:cNvSpPr>
          <p:nvPr>
            <p:ph sz="quarter" idx="12" hasCustomPrompt="1"/>
          </p:nvPr>
        </p:nvSpPr>
        <p:spPr>
          <a:xfrm>
            <a:off x="0" y="1"/>
            <a:ext cx="12801600" cy="5843016"/>
          </a:xfrm>
        </p:spPr>
        <p:txBody>
          <a:bodyPr>
            <a:noAutofit/>
          </a:bodyPr>
          <a:lstStyle>
            <a:lvl1pPr marL="161793" indent="-161793">
              <a:lnSpc>
                <a:spcPct val="100000"/>
              </a:lnSpc>
              <a:spcBef>
                <a:spcPts val="0"/>
              </a:spcBef>
              <a:spcAft>
                <a:spcPts val="0"/>
              </a:spcAft>
              <a:defRPr/>
            </a:lvl1pPr>
            <a:lvl2pPr marL="738367" indent="-194152">
              <a:lnSpc>
                <a:spcPct val="100000"/>
              </a:lnSpc>
              <a:spcBef>
                <a:spcPts val="0"/>
              </a:spcBef>
              <a:spcAft>
                <a:spcPts val="0"/>
              </a:spcAft>
              <a:defRPr/>
            </a:lvl2pPr>
            <a:lvl3pPr marL="1270815" indent="-182385">
              <a:lnSpc>
                <a:spcPct val="100000"/>
              </a:lnSpc>
              <a:spcBef>
                <a:spcPts val="0"/>
              </a:spcBef>
              <a:spcAft>
                <a:spcPts val="0"/>
              </a:spcAft>
              <a:defRPr/>
            </a:lvl3pPr>
            <a:lvl4pPr marL="1856213" indent="-223569">
              <a:lnSpc>
                <a:spcPct val="100000"/>
              </a:lnSpc>
              <a:spcBef>
                <a:spcPts val="0"/>
              </a:spcBef>
              <a:spcAft>
                <a:spcPts val="0"/>
              </a:spcAft>
              <a:defRPr/>
            </a:lvl4pPr>
            <a:lvl5pPr marL="2334240" indent="-155910">
              <a:lnSpc>
                <a:spcPct val="100000"/>
              </a:lnSpc>
              <a:spcBef>
                <a:spcPts val="0"/>
              </a:spcBef>
              <a:spcAft>
                <a:spcPts val="0"/>
              </a:spcAft>
              <a:defRPr/>
            </a:lvl5pPr>
          </a:lstStyle>
          <a:p>
            <a:pPr lvl="0"/>
            <a:r>
              <a:rPr lang="en-US"/>
              <a:t>Photo here: 6.39 x 14.0 then send to back</a:t>
            </a:r>
          </a:p>
        </p:txBody>
      </p:sp>
      <p:sp>
        <p:nvSpPr>
          <p:cNvPr id="2" name="Title 1"/>
          <p:cNvSpPr>
            <a:spLocks noGrp="1"/>
          </p:cNvSpPr>
          <p:nvPr>
            <p:ph type="title" hasCustomPrompt="1"/>
          </p:nvPr>
        </p:nvSpPr>
        <p:spPr>
          <a:xfrm>
            <a:off x="1011238" y="6076951"/>
            <a:ext cx="10881360" cy="720513"/>
          </a:xfrm>
          <a:prstGeom prst="rect">
            <a:avLst/>
          </a:prstGeom>
        </p:spPr>
        <p:txBody>
          <a:bodyPr anchor="t">
            <a:noAutofit/>
          </a:bodyPr>
          <a:lstStyle>
            <a:lvl1pPr algn="ctr">
              <a:defRPr lang="en-US" sz="2595" kern="1200" dirty="0">
                <a:solidFill>
                  <a:schemeClr val="bg1"/>
                </a:solidFill>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1011238" y="6641677"/>
            <a:ext cx="10881360" cy="479637"/>
          </a:xfrm>
        </p:spPr>
        <p:txBody>
          <a:bodyPr anchor="t">
            <a:noAutofit/>
          </a:bodyPr>
          <a:lstStyle>
            <a:lvl1pPr marL="0" indent="0" algn="ctr">
              <a:buNone/>
              <a:defRPr sz="1667">
                <a:solidFill>
                  <a:schemeClr val="bg1">
                    <a:lumMod val="95000"/>
                  </a:schemeClr>
                </a:solidFill>
              </a:defRPr>
            </a:lvl1pPr>
            <a:lvl2pPr marL="544629" indent="0">
              <a:buNone/>
              <a:defRPr sz="2132">
                <a:solidFill>
                  <a:schemeClr val="tx1">
                    <a:tint val="75000"/>
                  </a:schemeClr>
                </a:solidFill>
              </a:defRPr>
            </a:lvl2pPr>
            <a:lvl3pPr marL="1089257" indent="0">
              <a:buNone/>
              <a:defRPr sz="1946">
                <a:solidFill>
                  <a:schemeClr val="tx1">
                    <a:tint val="75000"/>
                  </a:schemeClr>
                </a:solidFill>
              </a:defRPr>
            </a:lvl3pPr>
            <a:lvl4pPr marL="1633886" indent="0">
              <a:buNone/>
              <a:defRPr sz="1667">
                <a:solidFill>
                  <a:schemeClr val="tx1">
                    <a:tint val="75000"/>
                  </a:schemeClr>
                </a:solidFill>
              </a:defRPr>
            </a:lvl4pPr>
            <a:lvl5pPr marL="2178516" indent="0">
              <a:buNone/>
              <a:defRPr sz="1667">
                <a:solidFill>
                  <a:schemeClr val="tx1">
                    <a:tint val="75000"/>
                  </a:schemeClr>
                </a:solidFill>
              </a:defRPr>
            </a:lvl5pPr>
            <a:lvl6pPr marL="2723145" indent="0">
              <a:buNone/>
              <a:defRPr sz="1667">
                <a:solidFill>
                  <a:schemeClr val="tx1">
                    <a:tint val="75000"/>
                  </a:schemeClr>
                </a:solidFill>
              </a:defRPr>
            </a:lvl6pPr>
            <a:lvl7pPr marL="3267773" indent="0">
              <a:buNone/>
              <a:defRPr sz="1667">
                <a:solidFill>
                  <a:schemeClr val="tx1">
                    <a:tint val="75000"/>
                  </a:schemeClr>
                </a:solidFill>
              </a:defRPr>
            </a:lvl7pPr>
            <a:lvl8pPr marL="3812402" indent="0">
              <a:buNone/>
              <a:defRPr sz="1667">
                <a:solidFill>
                  <a:schemeClr val="tx1">
                    <a:tint val="75000"/>
                  </a:schemeClr>
                </a:solidFill>
              </a:defRPr>
            </a:lvl8pPr>
            <a:lvl9pPr marL="4357031" indent="0">
              <a:buNone/>
              <a:defRPr sz="1667">
                <a:solidFill>
                  <a:schemeClr val="tx1">
                    <a:tint val="75000"/>
                  </a:schemeClr>
                </a:solidFill>
              </a:defRPr>
            </a:lvl9pPr>
          </a:lstStyle>
          <a:p>
            <a:pPr lvl="0"/>
            <a:r>
              <a:rPr lang="en-US"/>
              <a:t>Edit Master text styles</a:t>
            </a:r>
          </a:p>
        </p:txBody>
      </p:sp>
      <p:sp>
        <p:nvSpPr>
          <p:cNvPr id="8"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Tree>
    <p:extLst>
      <p:ext uri="{BB962C8B-B14F-4D97-AF65-F5344CB8AC3E}">
        <p14:creationId xmlns:p14="http://schemas.microsoft.com/office/powerpoint/2010/main" val="255377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Option 2">
    <p:spTree>
      <p:nvGrpSpPr>
        <p:cNvPr id="1" name=""/>
        <p:cNvGrpSpPr/>
        <p:nvPr/>
      </p:nvGrpSpPr>
      <p:grpSpPr>
        <a:xfrm>
          <a:off x="0" y="0"/>
          <a:ext cx="0" cy="0"/>
          <a:chOff x="0" y="0"/>
          <a:chExt cx="0" cy="0"/>
        </a:xfrm>
      </p:grpSpPr>
      <p:sp>
        <p:nvSpPr>
          <p:cNvPr id="7" name="Rectangle 6"/>
          <p:cNvSpPr/>
          <p:nvPr userDrawn="1"/>
        </p:nvSpPr>
        <p:spPr>
          <a:xfrm>
            <a:off x="7914902" y="1"/>
            <a:ext cx="4886698"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8" name="Title 2"/>
          <p:cNvSpPr txBox="1">
            <a:spLocks/>
          </p:cNvSpPr>
          <p:nvPr userDrawn="1"/>
        </p:nvSpPr>
        <p:spPr>
          <a:xfrm>
            <a:off x="7989468" y="914400"/>
            <a:ext cx="4564482" cy="838200"/>
          </a:xfrm>
          <a:prstGeom prst="rect">
            <a:avLst/>
          </a:prstGeom>
        </p:spPr>
        <p:txBody>
          <a:bodyPr/>
          <a:lstStyle>
            <a:lvl1pPr algn="ctr" defTabSz="1175644" rtl="0" eaLnBrk="1" latinLnBrk="0" hangingPunct="1">
              <a:spcBef>
                <a:spcPct val="0"/>
              </a:spcBef>
              <a:buNone/>
              <a:defRPr sz="5700" kern="1200">
                <a:solidFill>
                  <a:schemeClr val="tx1"/>
                </a:solidFill>
                <a:latin typeface="+mj-lt"/>
                <a:ea typeface="+mj-ea"/>
                <a:cs typeface="+mj-cs"/>
              </a:defRPr>
            </a:lvl1pPr>
          </a:lstStyle>
          <a:p>
            <a:r>
              <a:rPr lang="en-US" sz="3336"/>
              <a:t>THANK YOU!</a:t>
            </a:r>
          </a:p>
        </p:txBody>
      </p:sp>
      <p:pic>
        <p:nvPicPr>
          <p:cNvPr id="10" name="Picture 9" descr="ab_logo.jpg"/>
          <p:cNvPicPr>
            <a:picLocks noChangeAspect="1"/>
          </p:cNvPicPr>
          <p:nvPr userDrawn="1"/>
        </p:nvPicPr>
        <p:blipFill>
          <a:blip r:embed="rId2" cstate="print">
            <a:clrChange>
              <a:clrFrom>
                <a:srgbClr val="FFFFFF"/>
              </a:clrFrom>
              <a:clrTo>
                <a:srgbClr val="FFFFFF">
                  <a:alpha val="0"/>
                </a:srgbClr>
              </a:clrTo>
            </a:clrChange>
            <a:lum/>
            <a:extLst>
              <a:ext uri="{28A0092B-C50C-407E-A947-70E740481C1C}">
                <a14:useLocalDpi xmlns:a14="http://schemas.microsoft.com/office/drawing/2010/main"/>
              </a:ext>
            </a:extLst>
          </a:blip>
          <a:stretch>
            <a:fillRect/>
          </a:stretch>
        </p:blipFill>
        <p:spPr>
          <a:xfrm>
            <a:off x="9421440" y="5394169"/>
            <a:ext cx="1873623" cy="1447800"/>
          </a:xfrm>
          <a:prstGeom prst="rect">
            <a:avLst/>
          </a:prstGeom>
        </p:spPr>
      </p:pic>
      <p:sp>
        <p:nvSpPr>
          <p:cNvPr id="11" name="Rectangle 10"/>
          <p:cNvSpPr/>
          <p:nvPr userDrawn="1"/>
        </p:nvSpPr>
        <p:spPr>
          <a:xfrm>
            <a:off x="8765424" y="6613369"/>
            <a:ext cx="3190605" cy="374718"/>
          </a:xfrm>
          <a:prstGeom prst="rect">
            <a:avLst/>
          </a:prstGeom>
        </p:spPr>
        <p:txBody>
          <a:bodyPr wrap="square">
            <a:spAutoFit/>
          </a:bodyPr>
          <a:lstStyle/>
          <a:p>
            <a:pPr marL="317704" indent="-317704" algn="ctr">
              <a:spcBef>
                <a:spcPct val="20000"/>
              </a:spcBef>
              <a:buClr>
                <a:srgbClr val="1B4273">
                  <a:lumMod val="75000"/>
                </a:srgbClr>
              </a:buClr>
              <a:buSzPct val="112000"/>
              <a:defRPr/>
            </a:pPr>
            <a:r>
              <a:rPr lang="en-US" sz="834" b="1">
                <a:solidFill>
                  <a:schemeClr val="tx1"/>
                </a:solidFill>
              </a:rPr>
              <a:t>1349 WEST PEACHTREE STREET  NW //  SUITE 1525</a:t>
            </a:r>
          </a:p>
          <a:p>
            <a:pPr marL="317704" indent="-317704" algn="ctr">
              <a:spcBef>
                <a:spcPct val="20000"/>
              </a:spcBef>
              <a:buClr>
                <a:srgbClr val="1B4273">
                  <a:lumMod val="75000"/>
                </a:srgbClr>
              </a:buClr>
              <a:buSzPct val="112000"/>
              <a:defRPr/>
            </a:pPr>
            <a:r>
              <a:rPr lang="en-US" sz="834" b="1">
                <a:solidFill>
                  <a:schemeClr val="tx1"/>
                </a:solidFill>
              </a:rPr>
              <a:t>ATLANTA, GEORGIA  30309</a:t>
            </a:r>
          </a:p>
        </p:txBody>
      </p:sp>
      <p:sp>
        <p:nvSpPr>
          <p:cNvPr id="12" name="Subtitle 3"/>
          <p:cNvSpPr txBox="1">
            <a:spLocks/>
          </p:cNvSpPr>
          <p:nvPr userDrawn="1"/>
        </p:nvSpPr>
        <p:spPr>
          <a:xfrm>
            <a:off x="8173641" y="1676401"/>
            <a:ext cx="4361259" cy="533400"/>
          </a:xfrm>
          <a:prstGeom prst="rect">
            <a:avLst/>
          </a:prstGeom>
        </p:spPr>
        <p:txBody>
          <a:bodyPr/>
          <a:lstStyle>
            <a:lvl1pPr marL="440867" indent="-440867" algn="l" defTabSz="1175644" rtl="0" eaLnBrk="1" latinLnBrk="0" hangingPunct="1">
              <a:spcBef>
                <a:spcPct val="20000"/>
              </a:spcBef>
              <a:buFont typeface="Arial" panose="020B0604020202020204" pitchFamily="34" charset="0"/>
              <a:buChar char="•"/>
              <a:defRPr sz="4100" kern="1200">
                <a:solidFill>
                  <a:schemeClr val="tx1"/>
                </a:solidFill>
                <a:latin typeface="+mn-lt"/>
                <a:ea typeface="+mn-ea"/>
                <a:cs typeface="+mn-cs"/>
              </a:defRPr>
            </a:lvl1pPr>
            <a:lvl2pPr marL="955211" indent="-367389" algn="l" defTabSz="11756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2pPr>
            <a:lvl3pPr marL="1469555" indent="-293911" algn="l" defTabSz="1175644"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3pPr>
            <a:lvl4pPr marL="205737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4pPr>
            <a:lvl5pPr marL="2645199"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indent="0" algn="ctr">
              <a:buNone/>
            </a:pPr>
            <a:r>
              <a:rPr lang="en-US" sz="1667" kern="1200">
                <a:solidFill>
                  <a:schemeClr val="tx1">
                    <a:tint val="75000"/>
                  </a:schemeClr>
                </a:solidFill>
                <a:latin typeface="+mn-lt"/>
                <a:ea typeface="+mn-ea"/>
                <a:cs typeface="+mn-cs"/>
              </a:rPr>
              <a:t>STRATEGY  //  INSIGHTS  //  ACTION</a:t>
            </a:r>
          </a:p>
        </p:txBody>
      </p:sp>
      <p:sp>
        <p:nvSpPr>
          <p:cNvPr id="22"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3" name="Content Placeholder 9">
            <a:extLst>
              <a:ext uri="{FF2B5EF4-FFF2-40B4-BE49-F238E27FC236}">
                <a16:creationId xmlns:a16="http://schemas.microsoft.com/office/drawing/2014/main" id="{EA622824-AA11-4A3B-B61E-60256A56399D}"/>
              </a:ext>
            </a:extLst>
          </p:cNvPr>
          <p:cNvSpPr>
            <a:spLocks noGrp="1"/>
          </p:cNvSpPr>
          <p:nvPr>
            <p:ph sz="quarter" idx="12" hasCustomPrompt="1"/>
          </p:nvPr>
        </p:nvSpPr>
        <p:spPr>
          <a:xfrm>
            <a:off x="1" y="1"/>
            <a:ext cx="7918704" cy="7238996"/>
          </a:xfrm>
        </p:spPr>
        <p:txBody>
          <a:bodyPr>
            <a:noAutofit/>
          </a:bodyPr>
          <a:lstStyle>
            <a:lvl1pPr marL="161793" indent="-161793">
              <a:lnSpc>
                <a:spcPct val="100000"/>
              </a:lnSpc>
              <a:spcBef>
                <a:spcPts val="0"/>
              </a:spcBef>
              <a:spcAft>
                <a:spcPts val="0"/>
              </a:spcAft>
              <a:defRPr/>
            </a:lvl1pPr>
            <a:lvl2pPr marL="738367" indent="-194152">
              <a:lnSpc>
                <a:spcPct val="100000"/>
              </a:lnSpc>
              <a:spcBef>
                <a:spcPts val="0"/>
              </a:spcBef>
              <a:spcAft>
                <a:spcPts val="0"/>
              </a:spcAft>
              <a:defRPr/>
            </a:lvl2pPr>
            <a:lvl3pPr marL="1270815" indent="-182385">
              <a:lnSpc>
                <a:spcPct val="100000"/>
              </a:lnSpc>
              <a:spcBef>
                <a:spcPts val="0"/>
              </a:spcBef>
              <a:spcAft>
                <a:spcPts val="0"/>
              </a:spcAft>
              <a:defRPr/>
            </a:lvl3pPr>
            <a:lvl4pPr marL="1856213" indent="-223569">
              <a:lnSpc>
                <a:spcPct val="100000"/>
              </a:lnSpc>
              <a:spcBef>
                <a:spcPts val="0"/>
              </a:spcBef>
              <a:spcAft>
                <a:spcPts val="0"/>
              </a:spcAft>
              <a:defRPr/>
            </a:lvl4pPr>
            <a:lvl5pPr marL="2334240" indent="-155910">
              <a:lnSpc>
                <a:spcPct val="100000"/>
              </a:lnSpc>
              <a:spcBef>
                <a:spcPts val="0"/>
              </a:spcBef>
              <a:spcAft>
                <a:spcPts val="0"/>
              </a:spcAft>
              <a:defRPr/>
            </a:lvl5pPr>
          </a:lstStyle>
          <a:p>
            <a:pPr lvl="0"/>
            <a:r>
              <a:rPr lang="en-US"/>
              <a:t>Photo here: 7.92 x 8.66 then send to back</a:t>
            </a:r>
          </a:p>
        </p:txBody>
      </p:sp>
    </p:spTree>
    <p:extLst>
      <p:ext uri="{BB962C8B-B14F-4D97-AF65-F5344CB8AC3E}">
        <p14:creationId xmlns:p14="http://schemas.microsoft.com/office/powerpoint/2010/main" val="297795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4" name="Rectangle 3"/>
          <p:cNvSpPr/>
          <p:nvPr userDrawn="1"/>
        </p:nvSpPr>
        <p:spPr>
          <a:xfrm>
            <a:off x="9271463" y="0"/>
            <a:ext cx="3530137" cy="723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7ED81201-6152-4706-AB60-835B37DF6B5C}"/>
              </a:ext>
            </a:extLst>
          </p:cNvPr>
          <p:cNvSpPr>
            <a:spLocks noGrp="1"/>
          </p:cNvSpPr>
          <p:nvPr>
            <p:ph idx="19"/>
          </p:nvPr>
        </p:nvSpPr>
        <p:spPr>
          <a:xfrm>
            <a:off x="9477376" y="1905000"/>
            <a:ext cx="3099816" cy="4809744"/>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9479280" y="609600"/>
            <a:ext cx="3093720" cy="1295400"/>
          </a:xfrm>
          <a:prstGeom prst="rect">
            <a:avLst/>
          </a:prstGeom>
        </p:spPr>
        <p:txBody>
          <a:bodyPr>
            <a:noAutofit/>
          </a:bodyPr>
          <a:lstStyle>
            <a:lvl1pPr marL="0" algn="l" defTabSz="1175644" rtl="0" eaLnBrk="1" latinLnBrk="0" hangingPunct="1">
              <a:lnSpc>
                <a:spcPct val="100000"/>
              </a:lnSpc>
              <a:spcBef>
                <a:spcPct val="0"/>
              </a:spcBef>
              <a:spcAft>
                <a:spcPts val="0"/>
              </a:spcAft>
              <a:buNone/>
              <a:defRPr lang="en-US" sz="2400" b="1" kern="1200" dirty="0">
                <a:solidFill>
                  <a:schemeClr val="tx1"/>
                </a:solidFill>
                <a:latin typeface="+mj-lt"/>
                <a:ea typeface="+mj-ea"/>
                <a:cs typeface="+mj-cs"/>
              </a:defRPr>
            </a:lvl1pPr>
          </a:lstStyle>
          <a:p>
            <a:r>
              <a:rPr lang="en-US"/>
              <a:t>CLICK TO EDIT MASTER TITLE STYLE</a:t>
            </a:r>
          </a:p>
        </p:txBody>
      </p:sp>
      <p:sp>
        <p:nvSpPr>
          <p:cNvPr id="3" name="Slide Number Placeholder 2"/>
          <p:cNvSpPr>
            <a:spLocks noGrp="1"/>
          </p:cNvSpPr>
          <p:nvPr>
            <p:ph type="sldNum" sz="quarter" idx="10"/>
          </p:nvPr>
        </p:nvSpPr>
        <p:spPr/>
        <p:txBody>
          <a:bodyPr/>
          <a:lstStyle/>
          <a:p>
            <a:fld id="{DFE75DC9-2AA8-4836-ABA6-832E2002DAE6}" type="slidenum">
              <a:rPr lang="en-US" smtClean="0">
                <a:solidFill>
                  <a:srgbClr val="FFFFFF"/>
                </a:solidFill>
              </a:rPr>
              <a:t>‹#›</a:t>
            </a:fld>
            <a:endParaRPr lang="en-US">
              <a:solidFill>
                <a:srgbClr val="FFFFFF"/>
              </a:solidFill>
            </a:endParaRPr>
          </a:p>
        </p:txBody>
      </p:sp>
      <p:sp>
        <p:nvSpPr>
          <p:cNvPr id="13" name="Subtitle 2">
            <a:extLst>
              <a:ext uri="{FF2B5EF4-FFF2-40B4-BE49-F238E27FC236}">
                <a16:creationId xmlns:a16="http://schemas.microsoft.com/office/drawing/2014/main" id="{3D61FB14-0B00-41B0-A164-CAB24296E4EB}"/>
              </a:ext>
            </a:extLst>
          </p:cNvPr>
          <p:cNvSpPr>
            <a:spLocks noGrp="1"/>
          </p:cNvSpPr>
          <p:nvPr>
            <p:ph type="subTitle" idx="14"/>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14" name="Content Placeholder 2">
            <a:extLst>
              <a:ext uri="{FF2B5EF4-FFF2-40B4-BE49-F238E27FC236}">
                <a16:creationId xmlns:a16="http://schemas.microsoft.com/office/drawing/2014/main" id="{D484A1A3-D4C8-4C5E-B714-710CF1B376BE}"/>
              </a:ext>
            </a:extLst>
          </p:cNvPr>
          <p:cNvSpPr>
            <a:spLocks noGrp="1"/>
          </p:cNvSpPr>
          <p:nvPr>
            <p:ph idx="15"/>
          </p:nvPr>
        </p:nvSpPr>
        <p:spPr>
          <a:xfrm>
            <a:off x="739140" y="610920"/>
            <a:ext cx="3986784" cy="286207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4AE60353-9F85-4C96-B068-A7D8BF350D5F}"/>
              </a:ext>
            </a:extLst>
          </p:cNvPr>
          <p:cNvSpPr>
            <a:spLocks noGrp="1"/>
          </p:cNvSpPr>
          <p:nvPr>
            <p:ph idx="16"/>
          </p:nvPr>
        </p:nvSpPr>
        <p:spPr>
          <a:xfrm>
            <a:off x="5111495" y="610920"/>
            <a:ext cx="3986783" cy="286207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1AB7689D-9499-4408-A6E9-C32F96747E5B}"/>
              </a:ext>
            </a:extLst>
          </p:cNvPr>
          <p:cNvSpPr>
            <a:spLocks noGrp="1"/>
          </p:cNvSpPr>
          <p:nvPr>
            <p:ph idx="17"/>
          </p:nvPr>
        </p:nvSpPr>
        <p:spPr>
          <a:xfrm>
            <a:off x="739140" y="3858768"/>
            <a:ext cx="3986784" cy="286207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E5F23A8-4E9D-4C48-B5B2-E72DEC44AE50}"/>
              </a:ext>
            </a:extLst>
          </p:cNvPr>
          <p:cNvSpPr>
            <a:spLocks noGrp="1"/>
          </p:cNvSpPr>
          <p:nvPr>
            <p:ph idx="18"/>
          </p:nvPr>
        </p:nvSpPr>
        <p:spPr>
          <a:xfrm>
            <a:off x="5111495" y="3858768"/>
            <a:ext cx="3986783" cy="286207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90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2" name="Subtitle 2">
            <a:extLst>
              <a:ext uri="{FF2B5EF4-FFF2-40B4-BE49-F238E27FC236}">
                <a16:creationId xmlns:a16="http://schemas.microsoft.com/office/drawing/2014/main" id="{5254529B-95B5-4833-8598-0AAADA7A1646}"/>
              </a:ext>
            </a:extLst>
          </p:cNvPr>
          <p:cNvSpPr>
            <a:spLocks noGrp="1"/>
          </p:cNvSpPr>
          <p:nvPr>
            <p:ph type="subTitle" idx="14"/>
          </p:nvPr>
        </p:nvSpPr>
        <p:spPr>
          <a:xfrm>
            <a:off x="731034" y="6934200"/>
            <a:ext cx="11331426" cy="289516"/>
          </a:xfrm>
        </p:spPr>
        <p:txBody>
          <a:bodyPr anchor="b">
            <a:normAutofit/>
          </a:bodyPr>
          <a:lstStyle>
            <a:lvl1pPr marL="0" indent="0" algn="l">
              <a:buNone/>
              <a:defRPr sz="800">
                <a:solidFill>
                  <a:schemeClr val="bg1">
                    <a:lumMod val="50000"/>
                  </a:schemeClr>
                </a:solidFill>
              </a:defRPr>
            </a:lvl1pPr>
            <a:lvl2pPr marL="587822" indent="0" algn="ctr">
              <a:buNone/>
              <a:defRPr>
                <a:solidFill>
                  <a:schemeClr val="tx1">
                    <a:tint val="75000"/>
                  </a:schemeClr>
                </a:solidFill>
              </a:defRPr>
            </a:lvl2pPr>
            <a:lvl3pPr marL="1175644" indent="0" algn="ctr">
              <a:buNone/>
              <a:defRPr>
                <a:solidFill>
                  <a:schemeClr val="tx1">
                    <a:tint val="75000"/>
                  </a:schemeClr>
                </a:solidFill>
              </a:defRPr>
            </a:lvl3pPr>
            <a:lvl4pPr marL="1763466" indent="0" algn="ctr">
              <a:buNone/>
              <a:defRPr>
                <a:solidFill>
                  <a:schemeClr val="tx1">
                    <a:tint val="75000"/>
                  </a:schemeClr>
                </a:solidFill>
              </a:defRPr>
            </a:lvl4pPr>
            <a:lvl5pPr marL="2351288" indent="0" algn="ctr">
              <a:buNone/>
              <a:defRPr>
                <a:solidFill>
                  <a:schemeClr val="tx1">
                    <a:tint val="75000"/>
                  </a:schemeClr>
                </a:solidFill>
              </a:defRPr>
            </a:lvl5pPr>
            <a:lvl6pPr marL="2939110" indent="0" algn="ctr">
              <a:buNone/>
              <a:defRPr>
                <a:solidFill>
                  <a:schemeClr val="tx1">
                    <a:tint val="75000"/>
                  </a:schemeClr>
                </a:solidFill>
              </a:defRPr>
            </a:lvl6pPr>
            <a:lvl7pPr marL="3526932" indent="0" algn="ctr">
              <a:buNone/>
              <a:defRPr>
                <a:solidFill>
                  <a:schemeClr val="tx1">
                    <a:tint val="75000"/>
                  </a:schemeClr>
                </a:solidFill>
              </a:defRPr>
            </a:lvl7pPr>
            <a:lvl8pPr marL="4114754" indent="0" algn="ctr">
              <a:buNone/>
              <a:defRPr>
                <a:solidFill>
                  <a:schemeClr val="tx1">
                    <a:tint val="75000"/>
                  </a:schemeClr>
                </a:solidFill>
              </a:defRPr>
            </a:lvl8pPr>
            <a:lvl9pPr marL="4702576" indent="0" algn="ctr">
              <a:buNone/>
              <a:defRPr>
                <a:solidFill>
                  <a:schemeClr val="tx1">
                    <a:tint val="75000"/>
                  </a:schemeClr>
                </a:solidFill>
              </a:defRPr>
            </a:lvl9pPr>
          </a:lstStyle>
          <a:p>
            <a:r>
              <a:rPr lang="en-US"/>
              <a:t>Click to edit Master subtitle style</a:t>
            </a:r>
          </a:p>
        </p:txBody>
      </p:sp>
      <p:sp>
        <p:nvSpPr>
          <p:cNvPr id="11" name="Title 1">
            <a:extLst>
              <a:ext uri="{FF2B5EF4-FFF2-40B4-BE49-F238E27FC236}">
                <a16:creationId xmlns:a16="http://schemas.microsoft.com/office/drawing/2014/main" id="{63DC6D53-B198-4E6D-8C8D-5E777EB445CC}"/>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
        <p:nvSpPr>
          <p:cNvPr id="14" name="Content Placeholder 2">
            <a:extLst>
              <a:ext uri="{FF2B5EF4-FFF2-40B4-BE49-F238E27FC236}">
                <a16:creationId xmlns:a16="http://schemas.microsoft.com/office/drawing/2014/main" id="{FC771422-A3C6-456A-9CFF-CA9F96F29863}"/>
              </a:ext>
            </a:extLst>
          </p:cNvPr>
          <p:cNvSpPr>
            <a:spLocks noGrp="1"/>
          </p:cNvSpPr>
          <p:nvPr>
            <p:ph idx="15"/>
          </p:nvPr>
        </p:nvSpPr>
        <p:spPr>
          <a:xfrm>
            <a:off x="739140" y="1673424"/>
            <a:ext cx="3502152" cy="2483010"/>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8BDFD507-2CA9-495A-B222-4FC69AA0A977}"/>
              </a:ext>
            </a:extLst>
          </p:cNvPr>
          <p:cNvSpPr>
            <a:spLocks noGrp="1"/>
          </p:cNvSpPr>
          <p:nvPr>
            <p:ph idx="16"/>
          </p:nvPr>
        </p:nvSpPr>
        <p:spPr>
          <a:xfrm>
            <a:off x="4649724" y="1673424"/>
            <a:ext cx="3502152" cy="2483010"/>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C0CB394B-18A7-4034-9971-B4753DE87C58}"/>
              </a:ext>
            </a:extLst>
          </p:cNvPr>
          <p:cNvSpPr>
            <a:spLocks noGrp="1"/>
          </p:cNvSpPr>
          <p:nvPr>
            <p:ph idx="17"/>
          </p:nvPr>
        </p:nvSpPr>
        <p:spPr>
          <a:xfrm>
            <a:off x="8560308" y="1675953"/>
            <a:ext cx="3502152" cy="247795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8866564A-BD5F-4953-A0EA-F54C50B7B12A}"/>
              </a:ext>
            </a:extLst>
          </p:cNvPr>
          <p:cNvSpPr>
            <a:spLocks noGrp="1"/>
          </p:cNvSpPr>
          <p:nvPr>
            <p:ph idx="18"/>
          </p:nvPr>
        </p:nvSpPr>
        <p:spPr>
          <a:xfrm>
            <a:off x="739140" y="4306824"/>
            <a:ext cx="3502152" cy="2483010"/>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CC216FDD-D062-4F43-8EC7-EEC44133FDBA}"/>
              </a:ext>
            </a:extLst>
          </p:cNvPr>
          <p:cNvSpPr>
            <a:spLocks noGrp="1"/>
          </p:cNvSpPr>
          <p:nvPr>
            <p:ph idx="19"/>
          </p:nvPr>
        </p:nvSpPr>
        <p:spPr>
          <a:xfrm>
            <a:off x="4649724" y="4306824"/>
            <a:ext cx="3502152" cy="2483010"/>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a:extLst>
              <a:ext uri="{FF2B5EF4-FFF2-40B4-BE49-F238E27FC236}">
                <a16:creationId xmlns:a16="http://schemas.microsoft.com/office/drawing/2014/main" id="{A631F01F-789A-4084-B50E-4CF3194918D6}"/>
              </a:ext>
            </a:extLst>
          </p:cNvPr>
          <p:cNvSpPr>
            <a:spLocks noGrp="1"/>
          </p:cNvSpPr>
          <p:nvPr>
            <p:ph idx="20"/>
          </p:nvPr>
        </p:nvSpPr>
        <p:spPr>
          <a:xfrm>
            <a:off x="8560308" y="4309353"/>
            <a:ext cx="3502152" cy="2477952"/>
          </a:xfrm>
        </p:spPr>
        <p:txBody>
          <a:bodyPr>
            <a:noAutofit/>
          </a:bodyPr>
          <a:lstStyle>
            <a:lvl1pPr marL="174625" indent="-174625">
              <a:lnSpc>
                <a:spcPct val="100000"/>
              </a:lnSpc>
              <a:spcBef>
                <a:spcPts val="0"/>
              </a:spcBef>
              <a:spcAft>
                <a:spcPts val="0"/>
              </a:spcAft>
              <a:defRPr/>
            </a:lvl1pPr>
            <a:lvl2pPr marL="515938" indent="-268288">
              <a:lnSpc>
                <a:spcPct val="100000"/>
              </a:lnSpc>
              <a:spcBef>
                <a:spcPts val="0"/>
              </a:spcBef>
              <a:spcAft>
                <a:spcPts val="0"/>
              </a:spcAft>
              <a:defRPr/>
            </a:lvl2pPr>
            <a:lvl3pPr marL="739775" indent="-196850">
              <a:lnSpc>
                <a:spcPct val="100000"/>
              </a:lnSpc>
              <a:spcBef>
                <a:spcPts val="0"/>
              </a:spcBef>
              <a:spcAft>
                <a:spcPts val="0"/>
              </a:spcAft>
              <a:defRPr/>
            </a:lvl3pPr>
            <a:lvl4pPr marL="1031875" indent="-241300">
              <a:lnSpc>
                <a:spcPct val="100000"/>
              </a:lnSpc>
              <a:spcBef>
                <a:spcPts val="0"/>
              </a:spcBef>
              <a:spcAft>
                <a:spcPts val="0"/>
              </a:spcAft>
              <a:defRPr/>
            </a:lvl4pPr>
            <a:lvl5pPr marL="1254125" indent="-225425">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10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5" name="Title 1">
            <a:extLst>
              <a:ext uri="{FF2B5EF4-FFF2-40B4-BE49-F238E27FC236}">
                <a16:creationId xmlns:a16="http://schemas.microsoft.com/office/drawing/2014/main" id="{7A160172-2BD4-4246-85AB-821B0F1ADD63}"/>
              </a:ext>
            </a:extLst>
          </p:cNvPr>
          <p:cNvSpPr>
            <a:spLocks noGrp="1"/>
          </p:cNvSpPr>
          <p:nvPr>
            <p:ph type="title" hasCustomPrompt="1"/>
          </p:nvPr>
        </p:nvSpPr>
        <p:spPr>
          <a:xfrm>
            <a:off x="739140" y="311256"/>
            <a:ext cx="11323320" cy="1295400"/>
          </a:xfrm>
          <a:prstGeom prst="rect">
            <a:avLst/>
          </a:prstGeom>
        </p:spPr>
        <p:txBody>
          <a:bodyPr/>
          <a:lstStyle>
            <a:lvl1pPr>
              <a:lnSpc>
                <a:spcPct val="100000"/>
              </a:lnSpc>
              <a:spcAft>
                <a:spcPts val="0"/>
              </a:spcAft>
              <a:defRPr b="1"/>
            </a:lvl1pPr>
          </a:lstStyle>
          <a:p>
            <a:r>
              <a:rPr lang="en-US"/>
              <a:t>CLICK TO EDIT MASTER TITLE STYLE</a:t>
            </a:r>
          </a:p>
        </p:txBody>
      </p:sp>
    </p:spTree>
    <p:extLst>
      <p:ext uri="{BB962C8B-B14F-4D97-AF65-F5344CB8AC3E}">
        <p14:creationId xmlns:p14="http://schemas.microsoft.com/office/powerpoint/2010/main" val="11177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8.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2.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8.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2.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7239000"/>
            <a:ext cx="12801600" cy="533400"/>
          </a:xfrm>
          <a:prstGeom prst="rect">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CA2F326-A55A-4006-A62A-F771DD14895E}"/>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524000" y="7359777"/>
            <a:ext cx="1120297" cy="310896"/>
          </a:xfrm>
          <a:prstGeom prst="rect">
            <a:avLst/>
          </a:prstGeom>
        </p:spPr>
      </p:pic>
      <p:sp>
        <p:nvSpPr>
          <p:cNvPr id="8" name="Pentagon 7"/>
          <p:cNvSpPr/>
          <p:nvPr/>
        </p:nvSpPr>
        <p:spPr>
          <a:xfrm rot="10800000">
            <a:off x="11764566" y="7238997"/>
            <a:ext cx="1037034" cy="533401"/>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39140" y="311256"/>
            <a:ext cx="11323320" cy="1295400"/>
          </a:xfrm>
          <a:prstGeom prst="rect">
            <a:avLst/>
          </a:prstGeom>
        </p:spPr>
        <p:txBody>
          <a:bodyPr vert="horz" lIns="117564" tIns="58782" rIns="117564" bIns="58782" rtlCol="0" anchor="ctr">
            <a:noAutofit/>
          </a:bodyPr>
          <a:lstStyle/>
          <a:p>
            <a:r>
              <a:rPr lang="en-US"/>
              <a:t>Click to edit Master title style</a:t>
            </a:r>
          </a:p>
        </p:txBody>
      </p:sp>
      <p:sp>
        <p:nvSpPr>
          <p:cNvPr id="3" name="Text Placeholder 2"/>
          <p:cNvSpPr>
            <a:spLocks noGrp="1"/>
          </p:cNvSpPr>
          <p:nvPr>
            <p:ph type="body" idx="1"/>
          </p:nvPr>
        </p:nvSpPr>
        <p:spPr>
          <a:xfrm>
            <a:off x="727141" y="2026848"/>
            <a:ext cx="11347319" cy="4907351"/>
          </a:xfrm>
          <a:prstGeom prst="rect">
            <a:avLst/>
          </a:prstGeom>
        </p:spPr>
        <p:txBody>
          <a:bodyPr vert="horz" lIns="117564" tIns="58782" rIns="117564" bIns="58782"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4" name="Footer Placeholder 4"/>
          <p:cNvSpPr txBox="1">
            <a:spLocks/>
          </p:cNvSpPr>
          <p:nvPr/>
        </p:nvSpPr>
        <p:spPr>
          <a:xfrm>
            <a:off x="1143000" y="7375361"/>
            <a:ext cx="10515600" cy="263689"/>
          </a:xfrm>
          <a:prstGeom prst="rect">
            <a:avLst/>
          </a:prstGeom>
        </p:spPr>
        <p:txBody>
          <a:bodyPr vert="horz" lIns="91440" tIns="45720" rIns="91440" bIns="45720" rtlCol="0" anchor="ctr"/>
          <a:lstStyle>
            <a:defPPr>
              <a:defRPr lang="en-US"/>
            </a:defPPr>
            <a:lvl1pPr marL="0" algn="ctr" defTabSz="1175644" rtl="0" eaLnBrk="1" latinLnBrk="0" hangingPunct="1">
              <a:defRPr sz="900" kern="1200">
                <a:solidFill>
                  <a:schemeClr val="bg2"/>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pPr algn="ctr"/>
            <a:r>
              <a:rPr lang="en-US" sz="1000" i="1" dirty="0">
                <a:solidFill>
                  <a:schemeClr val="bg1"/>
                </a:solidFill>
              </a:rPr>
              <a:t>© Copyright 2025, Alexander Babbage // All Rights Reserved, Confidential and Proprietary</a:t>
            </a:r>
          </a:p>
        </p:txBody>
      </p:sp>
      <p:pic>
        <p:nvPicPr>
          <p:cNvPr id="10" name="Picture 9">
            <a:extLst>
              <a:ext uri="{FF2B5EF4-FFF2-40B4-BE49-F238E27FC236}">
                <a16:creationId xmlns:a16="http://schemas.microsoft.com/office/drawing/2014/main" id="{CD54B74F-D3DA-4501-8280-0FA925FBDB8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04800" y="7305675"/>
            <a:ext cx="1018802" cy="389743"/>
          </a:xfrm>
          <a:prstGeom prst="rect">
            <a:avLst/>
          </a:prstGeom>
        </p:spPr>
      </p:pic>
    </p:spTree>
    <p:extLst>
      <p:ext uri="{BB962C8B-B14F-4D97-AF65-F5344CB8AC3E}">
        <p14:creationId xmlns:p14="http://schemas.microsoft.com/office/powerpoint/2010/main" val="4203165313"/>
      </p:ext>
    </p:extLst>
  </p:cSld>
  <p:clrMap bg1="lt1" tx1="dk1" bg2="lt2" tx2="dk2" accent1="accent1" accent2="accent2" accent3="accent3" accent4="accent4" accent5="accent5" accent6="accent6" hlink="hlink" folHlink="folHlink"/>
  <p:sldLayoutIdLst>
    <p:sldLayoutId id="2147483667" r:id="rId1"/>
    <p:sldLayoutId id="2147483649" r:id="rId2"/>
    <p:sldLayoutId id="2147483662" r:id="rId3"/>
    <p:sldLayoutId id="2147483650" r:id="rId4"/>
    <p:sldLayoutId id="2147483652" r:id="rId5"/>
    <p:sldLayoutId id="2147483664" r:id="rId6"/>
    <p:sldLayoutId id="2147483666" r:id="rId7"/>
    <p:sldLayoutId id="2147483665" r:id="rId8"/>
    <p:sldLayoutId id="2147483654" r:id="rId9"/>
    <p:sldLayoutId id="2147483655" r:id="rId10"/>
    <p:sldLayoutId id="2147483658" r:id="rId11"/>
    <p:sldLayoutId id="2147483669" r:id="rId12"/>
    <p:sldLayoutId id="2147483659" r:id="rId13"/>
    <p:sldLayoutId id="2147483668" r:id="rId14"/>
    <p:sldLayoutId id="2147483651" r:id="rId15"/>
    <p:sldLayoutId id="2147483663" r:id="rId16"/>
    <p:sldLayoutId id="2147483657" r:id="rId17"/>
    <p:sldLayoutId id="2147483718"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algn="l" defTabSz="1175644" rtl="0" eaLnBrk="1" latinLnBrk="0" hangingPunct="1">
        <a:lnSpc>
          <a:spcPct val="110000"/>
        </a:lnSpc>
        <a:spcBef>
          <a:spcPct val="0"/>
        </a:spcBef>
        <a:spcAft>
          <a:spcPts val="600"/>
        </a:spcAft>
        <a:buNone/>
        <a:defRPr lang="en-US" sz="2800" kern="1200" dirty="0">
          <a:solidFill>
            <a:schemeClr val="tx1"/>
          </a:solidFill>
          <a:latin typeface="+mj-lt"/>
          <a:ea typeface="+mj-ea"/>
          <a:cs typeface="+mj-cs"/>
        </a:defRPr>
      </a:lvl1pPr>
    </p:titleStyle>
    <p:bodyStyle>
      <a:lvl1pPr marL="233363" indent="-233363" algn="l" defTabSz="914400" rtl="0" eaLnBrk="1" latinLnBrk="0" hangingPunct="1">
        <a:lnSpc>
          <a:spcPct val="100000"/>
        </a:lnSpc>
        <a:spcBef>
          <a:spcPts val="0"/>
        </a:spcBef>
        <a:spcAft>
          <a:spcPts val="0"/>
        </a:spcAft>
        <a:buClr>
          <a:schemeClr val="accent2"/>
        </a:buClr>
        <a:buSzPct val="140000"/>
        <a:buFont typeface="Roboto" panose="02000000000000000000" pitchFamily="2" charset="0"/>
        <a:buChar char="›"/>
        <a:defRPr lang="en-US" sz="2000" kern="1200" dirty="0" smtClean="0">
          <a:solidFill>
            <a:schemeClr val="tx1">
              <a:lumMod val="50000"/>
            </a:schemeClr>
          </a:solidFill>
          <a:latin typeface="+mn-lt"/>
          <a:ea typeface="+mn-ea"/>
          <a:cs typeface="+mn-cs"/>
        </a:defRPr>
      </a:lvl1pPr>
      <a:lvl2pPr marL="457200" indent="-209550" algn="l" defTabSz="914400" rtl="0" eaLnBrk="1" latinLnBrk="0" hangingPunct="1">
        <a:lnSpc>
          <a:spcPct val="100000"/>
        </a:lnSpc>
        <a:spcBef>
          <a:spcPts val="0"/>
        </a:spcBef>
        <a:spcAft>
          <a:spcPts val="0"/>
        </a:spcAft>
        <a:buFont typeface="Arial" panose="020B0604020202020204" pitchFamily="34" charset="0"/>
        <a:buChar char="–"/>
        <a:defRPr lang="en-US" sz="2000" kern="1200" dirty="0" smtClean="0">
          <a:solidFill>
            <a:schemeClr val="tx1">
              <a:lumMod val="50000"/>
            </a:schemeClr>
          </a:solidFill>
          <a:latin typeface="+mn-lt"/>
          <a:ea typeface="+mn-ea"/>
          <a:cs typeface="+mn-cs"/>
        </a:defRPr>
      </a:lvl2pPr>
      <a:lvl3pPr marL="690563" indent="-244475" algn="l" defTabSz="914400" rtl="0" eaLnBrk="1" latinLnBrk="0" hangingPunct="1">
        <a:lnSpc>
          <a:spcPct val="100000"/>
        </a:lnSpc>
        <a:spcBef>
          <a:spcPts val="0"/>
        </a:spcBef>
        <a:spcAft>
          <a:spcPts val="0"/>
        </a:spcAft>
        <a:buClr>
          <a:schemeClr val="accent3"/>
        </a:buClr>
        <a:buFont typeface="Arial" panose="020B0604020202020204" pitchFamily="34" charset="0"/>
        <a:buChar char="•"/>
        <a:defRPr lang="en-US" sz="2000" kern="1200" dirty="0" smtClean="0">
          <a:solidFill>
            <a:schemeClr val="tx1">
              <a:lumMod val="50000"/>
            </a:schemeClr>
          </a:solidFill>
          <a:latin typeface="+mn-lt"/>
          <a:ea typeface="+mn-ea"/>
          <a:cs typeface="+mn-cs"/>
        </a:defRPr>
      </a:lvl3pPr>
      <a:lvl4pPr marL="914400" indent="-234950" algn="l" defTabSz="914400" rtl="0" eaLnBrk="1" latinLnBrk="0" hangingPunct="1">
        <a:lnSpc>
          <a:spcPct val="100000"/>
        </a:lnSpc>
        <a:spcBef>
          <a:spcPts val="0"/>
        </a:spcBef>
        <a:spcAft>
          <a:spcPts val="0"/>
        </a:spcAft>
        <a:buFont typeface="Arial" panose="020B0604020202020204" pitchFamily="34" charset="0"/>
        <a:buChar char="–"/>
        <a:defRPr lang="en-US" sz="2000" kern="1200" dirty="0" smtClean="0">
          <a:solidFill>
            <a:schemeClr val="tx1">
              <a:lumMod val="50000"/>
            </a:schemeClr>
          </a:solidFill>
          <a:latin typeface="+mn-lt"/>
          <a:ea typeface="+mn-ea"/>
          <a:cs typeface="+mn-cs"/>
        </a:defRPr>
      </a:lvl4pPr>
      <a:lvl5pPr marL="1147763" indent="-217488"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2000" kern="1200" dirty="0">
          <a:solidFill>
            <a:schemeClr val="tx1">
              <a:lumMod val="50000"/>
            </a:schemeClr>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EC43B-7FA2-AFF3-983E-3885DEB547F8}"/>
              </a:ext>
            </a:extLst>
          </p:cNvPr>
          <p:cNvSpPr>
            <a:spLocks noGrp="1"/>
          </p:cNvSpPr>
          <p:nvPr>
            <p:ph type="title"/>
          </p:nvPr>
        </p:nvSpPr>
        <p:spPr>
          <a:xfrm>
            <a:off x="879475" y="414338"/>
            <a:ext cx="11042650" cy="1501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2E1FD6-37D2-4889-2F0C-183339B9A660}"/>
              </a:ext>
            </a:extLst>
          </p:cNvPr>
          <p:cNvSpPr>
            <a:spLocks noGrp="1"/>
          </p:cNvSpPr>
          <p:nvPr>
            <p:ph type="body" idx="1"/>
          </p:nvPr>
        </p:nvSpPr>
        <p:spPr>
          <a:xfrm>
            <a:off x="879475" y="2068513"/>
            <a:ext cx="11042650" cy="49323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04E66-5568-544F-09BE-5D3699B567CE}"/>
              </a:ext>
            </a:extLst>
          </p:cNvPr>
          <p:cNvSpPr>
            <a:spLocks noGrp="1"/>
          </p:cNvSpPr>
          <p:nvPr>
            <p:ph type="dt" sz="half" idx="2"/>
          </p:nvPr>
        </p:nvSpPr>
        <p:spPr>
          <a:xfrm>
            <a:off x="879475" y="7204075"/>
            <a:ext cx="2881313" cy="414338"/>
          </a:xfrm>
          <a:prstGeom prst="rect">
            <a:avLst/>
          </a:prstGeom>
        </p:spPr>
        <p:txBody>
          <a:bodyPr vert="horz" lIns="91440" tIns="45720" rIns="91440" bIns="45720" rtlCol="0" anchor="ctr"/>
          <a:lstStyle>
            <a:lvl1pPr algn="l">
              <a:defRPr sz="1200">
                <a:solidFill>
                  <a:schemeClr val="tx1">
                    <a:tint val="82000"/>
                  </a:schemeClr>
                </a:solidFill>
              </a:defRPr>
            </a:lvl1pPr>
          </a:lstStyle>
          <a:p>
            <a:fld id="{88E93B90-976C-466E-9791-14E081F3CD30}" type="datetimeFigureOut">
              <a:rPr lang="en-US" smtClean="0"/>
              <a:t>6/30/2025</a:t>
            </a:fld>
            <a:endParaRPr lang="en-US"/>
          </a:p>
        </p:txBody>
      </p:sp>
      <p:sp>
        <p:nvSpPr>
          <p:cNvPr id="5" name="Footer Placeholder 4">
            <a:extLst>
              <a:ext uri="{FF2B5EF4-FFF2-40B4-BE49-F238E27FC236}">
                <a16:creationId xmlns:a16="http://schemas.microsoft.com/office/drawing/2014/main" id="{FED85E7F-AAB0-DA4E-533C-6220A3027C82}"/>
              </a:ext>
            </a:extLst>
          </p:cNvPr>
          <p:cNvSpPr>
            <a:spLocks noGrp="1"/>
          </p:cNvSpPr>
          <p:nvPr>
            <p:ph type="ftr" sz="quarter" idx="3"/>
          </p:nvPr>
        </p:nvSpPr>
        <p:spPr>
          <a:xfrm>
            <a:off x="4240213" y="7204075"/>
            <a:ext cx="4321175" cy="41433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3B08901-E0F3-9817-8F67-4EDB7C89A44D}"/>
              </a:ext>
            </a:extLst>
          </p:cNvPr>
          <p:cNvSpPr>
            <a:spLocks noGrp="1"/>
          </p:cNvSpPr>
          <p:nvPr>
            <p:ph type="sldNum" sz="quarter" idx="4"/>
          </p:nvPr>
        </p:nvSpPr>
        <p:spPr>
          <a:xfrm>
            <a:off x="9040813" y="7204075"/>
            <a:ext cx="2881312" cy="414338"/>
          </a:xfrm>
          <a:prstGeom prst="rect">
            <a:avLst/>
          </a:prstGeom>
        </p:spPr>
        <p:txBody>
          <a:bodyPr vert="horz" lIns="91440" tIns="45720" rIns="91440" bIns="45720" rtlCol="0" anchor="ctr"/>
          <a:lstStyle>
            <a:lvl1pPr algn="r">
              <a:defRPr sz="1200">
                <a:solidFill>
                  <a:schemeClr val="tx1">
                    <a:tint val="82000"/>
                  </a:schemeClr>
                </a:solidFill>
              </a:defRPr>
            </a:lvl1pPr>
          </a:lstStyle>
          <a:p>
            <a:fld id="{7DCD2A4F-A206-4037-BE5D-9560914F5DC1}" type="slidenum">
              <a:rPr lang="en-US" smtClean="0"/>
              <a:t>‹#›</a:t>
            </a:fld>
            <a:endParaRPr lang="en-US"/>
          </a:p>
        </p:txBody>
      </p:sp>
    </p:spTree>
    <p:extLst>
      <p:ext uri="{BB962C8B-B14F-4D97-AF65-F5344CB8AC3E}">
        <p14:creationId xmlns:p14="http://schemas.microsoft.com/office/powerpoint/2010/main" val="233060377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7239000"/>
            <a:ext cx="12801600" cy="533400"/>
          </a:xfrm>
          <a:prstGeom prst="rect">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p:cNvSpPr/>
          <p:nvPr/>
        </p:nvSpPr>
        <p:spPr>
          <a:xfrm rot="10800000">
            <a:off x="11764566" y="7238997"/>
            <a:ext cx="1037034" cy="533401"/>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39140" y="311256"/>
            <a:ext cx="11323320" cy="1295400"/>
          </a:xfrm>
          <a:prstGeom prst="rect">
            <a:avLst/>
          </a:prstGeom>
        </p:spPr>
        <p:txBody>
          <a:bodyPr vert="horz" lIns="117564" tIns="58782" rIns="117564" bIns="58782" rtlCol="0" anchor="ctr">
            <a:noAutofit/>
          </a:bodyPr>
          <a:lstStyle/>
          <a:p>
            <a:r>
              <a:rPr lang="en-US"/>
              <a:t>Click to edit Master title style</a:t>
            </a:r>
          </a:p>
        </p:txBody>
      </p:sp>
      <p:sp>
        <p:nvSpPr>
          <p:cNvPr id="3" name="Text Placeholder 2"/>
          <p:cNvSpPr>
            <a:spLocks noGrp="1"/>
          </p:cNvSpPr>
          <p:nvPr>
            <p:ph type="body" idx="1"/>
          </p:nvPr>
        </p:nvSpPr>
        <p:spPr>
          <a:xfrm>
            <a:off x="727141" y="2026848"/>
            <a:ext cx="11347319" cy="4907351"/>
          </a:xfrm>
          <a:prstGeom prst="rect">
            <a:avLst/>
          </a:prstGeom>
        </p:spPr>
        <p:txBody>
          <a:bodyPr vert="horz" lIns="117564" tIns="58782" rIns="117564" bIns="58782"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11887200" y="7400925"/>
            <a:ext cx="914400" cy="228600"/>
          </a:xfrm>
          <a:prstGeom prst="rect">
            <a:avLst/>
          </a:prstGeom>
        </p:spPr>
        <p:txBody>
          <a:bodyPr vert="horz" lIns="91440" tIns="45720" rIns="91440" bIns="45720" rtlCol="0" anchor="ctr"/>
          <a:lstStyle>
            <a:lvl1pPr algn="ctr">
              <a:defRPr sz="1200">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4" name="Footer Placeholder 4"/>
          <p:cNvSpPr txBox="1">
            <a:spLocks/>
          </p:cNvSpPr>
          <p:nvPr/>
        </p:nvSpPr>
        <p:spPr>
          <a:xfrm>
            <a:off x="1143000" y="7375361"/>
            <a:ext cx="10515600" cy="263689"/>
          </a:xfrm>
          <a:prstGeom prst="rect">
            <a:avLst/>
          </a:prstGeom>
        </p:spPr>
        <p:txBody>
          <a:bodyPr vert="horz" lIns="91440" tIns="45720" rIns="91440" bIns="45720" rtlCol="0" anchor="ctr"/>
          <a:lstStyle>
            <a:defPPr>
              <a:defRPr lang="en-US"/>
            </a:defPPr>
            <a:lvl1pPr marL="0" algn="ctr" defTabSz="1175644" rtl="0" eaLnBrk="1" latinLnBrk="0" hangingPunct="1">
              <a:defRPr sz="900" kern="1200">
                <a:solidFill>
                  <a:schemeClr val="bg2"/>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pPr algn="ctr"/>
            <a:r>
              <a:rPr lang="en-US" sz="1000" i="1">
                <a:solidFill>
                  <a:schemeClr val="bg1"/>
                </a:solidFill>
              </a:rPr>
              <a:t>© Copyright 2023, Alexander Babbage // All Rights Reserved, Confidential and Proprietary</a:t>
            </a:r>
          </a:p>
        </p:txBody>
      </p:sp>
      <p:pic>
        <p:nvPicPr>
          <p:cNvPr id="10" name="Picture 9">
            <a:extLst>
              <a:ext uri="{FF2B5EF4-FFF2-40B4-BE49-F238E27FC236}">
                <a16:creationId xmlns:a16="http://schemas.microsoft.com/office/drawing/2014/main" id="{CD54B74F-D3DA-4501-8280-0FA925FBDB81}"/>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4800" y="7305675"/>
            <a:ext cx="1018802" cy="389743"/>
          </a:xfrm>
          <a:prstGeom prst="rect">
            <a:avLst/>
          </a:prstGeom>
        </p:spPr>
      </p:pic>
      <p:pic>
        <p:nvPicPr>
          <p:cNvPr id="11" name="Picture 10">
            <a:extLst>
              <a:ext uri="{FF2B5EF4-FFF2-40B4-BE49-F238E27FC236}">
                <a16:creationId xmlns:a16="http://schemas.microsoft.com/office/drawing/2014/main" id="{EA601F38-1A22-475C-BF74-7375507FB40F}"/>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524000" y="7354383"/>
            <a:ext cx="1055207" cy="310231"/>
          </a:xfrm>
          <a:prstGeom prst="rect">
            <a:avLst/>
          </a:prstGeom>
        </p:spPr>
      </p:pic>
    </p:spTree>
    <p:extLst>
      <p:ext uri="{BB962C8B-B14F-4D97-AF65-F5344CB8AC3E}">
        <p14:creationId xmlns:p14="http://schemas.microsoft.com/office/powerpoint/2010/main" val="82679533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algn="l" defTabSz="1175644" rtl="0" eaLnBrk="1" latinLnBrk="0" hangingPunct="1">
        <a:lnSpc>
          <a:spcPct val="110000"/>
        </a:lnSpc>
        <a:spcBef>
          <a:spcPct val="0"/>
        </a:spcBef>
        <a:spcAft>
          <a:spcPts val="600"/>
        </a:spcAft>
        <a:buNone/>
        <a:defRPr lang="en-US" sz="2800" kern="1200" dirty="0">
          <a:solidFill>
            <a:schemeClr val="tx1"/>
          </a:solidFill>
          <a:latin typeface="+mj-lt"/>
          <a:ea typeface="+mj-ea"/>
          <a:cs typeface="+mj-cs"/>
        </a:defRPr>
      </a:lvl1pPr>
    </p:titleStyle>
    <p:bodyStyle>
      <a:lvl1pPr marL="233363" indent="-233363" algn="l" defTabSz="914400" rtl="0" eaLnBrk="1" latinLnBrk="0" hangingPunct="1">
        <a:lnSpc>
          <a:spcPct val="100000"/>
        </a:lnSpc>
        <a:spcBef>
          <a:spcPts val="0"/>
        </a:spcBef>
        <a:spcAft>
          <a:spcPts val="0"/>
        </a:spcAft>
        <a:buClr>
          <a:schemeClr val="accent2"/>
        </a:buClr>
        <a:buSzPct val="140000"/>
        <a:buFont typeface="Roboto" panose="02000000000000000000" pitchFamily="2" charset="0"/>
        <a:buChar char="›"/>
        <a:defRPr lang="en-US" sz="2000" kern="1200" dirty="0" smtClean="0">
          <a:solidFill>
            <a:schemeClr val="tx1">
              <a:lumMod val="50000"/>
            </a:schemeClr>
          </a:solidFill>
          <a:latin typeface="+mn-lt"/>
          <a:ea typeface="+mn-ea"/>
          <a:cs typeface="+mn-cs"/>
        </a:defRPr>
      </a:lvl1pPr>
      <a:lvl2pPr marL="457200" indent="-209550" algn="l" defTabSz="914400" rtl="0" eaLnBrk="1" latinLnBrk="0" hangingPunct="1">
        <a:lnSpc>
          <a:spcPct val="100000"/>
        </a:lnSpc>
        <a:spcBef>
          <a:spcPts val="0"/>
        </a:spcBef>
        <a:spcAft>
          <a:spcPts val="0"/>
        </a:spcAft>
        <a:buFont typeface="Arial" panose="020B0604020202020204" pitchFamily="34" charset="0"/>
        <a:buChar char="–"/>
        <a:defRPr lang="en-US" sz="2000" kern="1200" dirty="0" smtClean="0">
          <a:solidFill>
            <a:schemeClr val="tx1">
              <a:lumMod val="50000"/>
            </a:schemeClr>
          </a:solidFill>
          <a:latin typeface="+mn-lt"/>
          <a:ea typeface="+mn-ea"/>
          <a:cs typeface="+mn-cs"/>
        </a:defRPr>
      </a:lvl2pPr>
      <a:lvl3pPr marL="690563" indent="-244475" algn="l" defTabSz="914400" rtl="0" eaLnBrk="1" latinLnBrk="0" hangingPunct="1">
        <a:lnSpc>
          <a:spcPct val="100000"/>
        </a:lnSpc>
        <a:spcBef>
          <a:spcPts val="0"/>
        </a:spcBef>
        <a:spcAft>
          <a:spcPts val="0"/>
        </a:spcAft>
        <a:buClr>
          <a:schemeClr val="accent3"/>
        </a:buClr>
        <a:buFont typeface="Arial" panose="020B0604020202020204" pitchFamily="34" charset="0"/>
        <a:buChar char="•"/>
        <a:defRPr lang="en-US" sz="2000" kern="1200" dirty="0" smtClean="0">
          <a:solidFill>
            <a:schemeClr val="tx1">
              <a:lumMod val="50000"/>
            </a:schemeClr>
          </a:solidFill>
          <a:latin typeface="+mn-lt"/>
          <a:ea typeface="+mn-ea"/>
          <a:cs typeface="+mn-cs"/>
        </a:defRPr>
      </a:lvl3pPr>
      <a:lvl4pPr marL="914400" indent="-234950" algn="l" defTabSz="914400" rtl="0" eaLnBrk="1" latinLnBrk="0" hangingPunct="1">
        <a:lnSpc>
          <a:spcPct val="100000"/>
        </a:lnSpc>
        <a:spcBef>
          <a:spcPts val="0"/>
        </a:spcBef>
        <a:spcAft>
          <a:spcPts val="0"/>
        </a:spcAft>
        <a:buFont typeface="Arial" panose="020B0604020202020204" pitchFamily="34" charset="0"/>
        <a:buChar char="–"/>
        <a:defRPr lang="en-US" sz="2000" kern="1200" dirty="0" smtClean="0">
          <a:solidFill>
            <a:schemeClr val="tx1">
              <a:lumMod val="50000"/>
            </a:schemeClr>
          </a:solidFill>
          <a:latin typeface="+mn-lt"/>
          <a:ea typeface="+mn-ea"/>
          <a:cs typeface="+mn-cs"/>
        </a:defRPr>
      </a:lvl4pPr>
      <a:lvl5pPr marL="1147763" indent="-217488"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2000" kern="1200" dirty="0">
          <a:solidFill>
            <a:schemeClr val="tx1">
              <a:lumMod val="50000"/>
            </a:schemeClr>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7239001"/>
            <a:ext cx="12801600" cy="533400"/>
          </a:xfrm>
          <a:prstGeom prst="rect">
            <a:avLst/>
          </a:prstGeom>
          <a:solidFill>
            <a:srgbClr val="414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8" name="Pentagon 7"/>
          <p:cNvSpPr/>
          <p:nvPr/>
        </p:nvSpPr>
        <p:spPr>
          <a:xfrm rot="10800000">
            <a:off x="11764567" y="7238998"/>
            <a:ext cx="1037034" cy="533401"/>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2" name="Title Placeholder 1"/>
          <p:cNvSpPr>
            <a:spLocks noGrp="1"/>
          </p:cNvSpPr>
          <p:nvPr>
            <p:ph type="title"/>
          </p:nvPr>
        </p:nvSpPr>
        <p:spPr>
          <a:xfrm>
            <a:off x="739140" y="311256"/>
            <a:ext cx="11323320" cy="1295400"/>
          </a:xfrm>
          <a:prstGeom prst="rect">
            <a:avLst/>
          </a:prstGeom>
        </p:spPr>
        <p:txBody>
          <a:bodyPr vert="horz" lIns="117564" tIns="58782" rIns="117564" bIns="58782" rtlCol="0" anchor="ctr">
            <a:noAutofit/>
          </a:bodyPr>
          <a:lstStyle/>
          <a:p>
            <a:r>
              <a:rPr lang="en-US"/>
              <a:t>Click to edit Master title style</a:t>
            </a:r>
          </a:p>
        </p:txBody>
      </p:sp>
      <p:sp>
        <p:nvSpPr>
          <p:cNvPr id="3" name="Text Placeholder 2"/>
          <p:cNvSpPr>
            <a:spLocks noGrp="1"/>
          </p:cNvSpPr>
          <p:nvPr>
            <p:ph type="body" idx="1"/>
          </p:nvPr>
        </p:nvSpPr>
        <p:spPr>
          <a:xfrm>
            <a:off x="727142" y="2026849"/>
            <a:ext cx="11347319" cy="4907351"/>
          </a:xfrm>
          <a:prstGeom prst="rect">
            <a:avLst/>
          </a:prstGeom>
        </p:spPr>
        <p:txBody>
          <a:bodyPr vert="horz" lIns="117564" tIns="58782" rIns="117564" bIns="58782"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11887201" y="7400925"/>
            <a:ext cx="914400" cy="228600"/>
          </a:xfrm>
          <a:prstGeom prst="rect">
            <a:avLst/>
          </a:prstGeom>
        </p:spPr>
        <p:txBody>
          <a:bodyPr vert="horz" lIns="91440" tIns="45720" rIns="91440" bIns="45720" rtlCol="0" anchor="ctr"/>
          <a:lstStyle>
            <a:lvl1pPr algn="ctr">
              <a:defRPr sz="1112">
                <a:solidFill>
                  <a:schemeClr val="bg2"/>
                </a:solidFill>
              </a:defRPr>
            </a:lvl1pPr>
          </a:lstStyle>
          <a:p>
            <a:fld id="{DFE75DC9-2AA8-4836-ABA6-832E2002DAE6}" type="slidenum">
              <a:rPr lang="en-US" smtClean="0">
                <a:solidFill>
                  <a:srgbClr val="FFFFFF"/>
                </a:solidFill>
              </a:rPr>
              <a:t>‹#›</a:t>
            </a:fld>
            <a:endParaRPr lang="en-US">
              <a:solidFill>
                <a:srgbClr val="FFFFFF"/>
              </a:solidFill>
            </a:endParaRPr>
          </a:p>
        </p:txBody>
      </p:sp>
      <p:sp>
        <p:nvSpPr>
          <p:cNvPr id="14" name="Footer Placeholder 4"/>
          <p:cNvSpPr txBox="1">
            <a:spLocks/>
          </p:cNvSpPr>
          <p:nvPr/>
        </p:nvSpPr>
        <p:spPr>
          <a:xfrm>
            <a:off x="1143001" y="7375362"/>
            <a:ext cx="10515600" cy="263689"/>
          </a:xfrm>
          <a:prstGeom prst="rect">
            <a:avLst/>
          </a:prstGeom>
        </p:spPr>
        <p:txBody>
          <a:bodyPr vert="horz" lIns="84716" tIns="42358" rIns="84716" bIns="42358" rtlCol="0" anchor="ctr"/>
          <a:lstStyle>
            <a:defPPr>
              <a:defRPr lang="en-US"/>
            </a:defPPr>
            <a:lvl1pPr marL="0" algn="ctr" defTabSz="1175644" rtl="0" eaLnBrk="1" latinLnBrk="0" hangingPunct="1">
              <a:defRPr sz="900" kern="1200">
                <a:solidFill>
                  <a:schemeClr val="bg2"/>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pPr algn="ctr"/>
            <a:r>
              <a:rPr lang="en-US" sz="926" i="1">
                <a:solidFill>
                  <a:schemeClr val="bg1"/>
                </a:solidFill>
              </a:rPr>
              <a:t>© Copyright 2020, Alexander Babbage // All Rights Reserved, Confidential and Proprietary</a:t>
            </a:r>
          </a:p>
        </p:txBody>
      </p:sp>
      <p:pic>
        <p:nvPicPr>
          <p:cNvPr id="10" name="Picture 9">
            <a:extLst>
              <a:ext uri="{FF2B5EF4-FFF2-40B4-BE49-F238E27FC236}">
                <a16:creationId xmlns:a16="http://schemas.microsoft.com/office/drawing/2014/main" id="{CD54B74F-D3DA-4501-8280-0FA925FBDB81}"/>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4801" y="7305676"/>
            <a:ext cx="1018802" cy="389743"/>
          </a:xfrm>
          <a:prstGeom prst="rect">
            <a:avLst/>
          </a:prstGeom>
        </p:spPr>
      </p:pic>
      <p:pic>
        <p:nvPicPr>
          <p:cNvPr id="11" name="Picture 10">
            <a:extLst>
              <a:ext uri="{FF2B5EF4-FFF2-40B4-BE49-F238E27FC236}">
                <a16:creationId xmlns:a16="http://schemas.microsoft.com/office/drawing/2014/main" id="{EA601F38-1A22-475C-BF74-7375507FB40F}"/>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524001" y="7354384"/>
            <a:ext cx="1055207" cy="310231"/>
          </a:xfrm>
          <a:prstGeom prst="rect">
            <a:avLst/>
          </a:prstGeom>
        </p:spPr>
      </p:pic>
    </p:spTree>
    <p:extLst>
      <p:ext uri="{BB962C8B-B14F-4D97-AF65-F5344CB8AC3E}">
        <p14:creationId xmlns:p14="http://schemas.microsoft.com/office/powerpoint/2010/main" val="293788464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algn="l" defTabSz="1089257" rtl="0" eaLnBrk="1" latinLnBrk="0" hangingPunct="1">
        <a:lnSpc>
          <a:spcPct val="110000"/>
        </a:lnSpc>
        <a:spcBef>
          <a:spcPct val="0"/>
        </a:spcBef>
        <a:spcAft>
          <a:spcPts val="555"/>
        </a:spcAft>
        <a:buNone/>
        <a:defRPr lang="en-US" sz="2595" kern="1200" dirty="0">
          <a:solidFill>
            <a:schemeClr val="tx1"/>
          </a:solidFill>
          <a:latin typeface="+mj-lt"/>
          <a:ea typeface="+mj-ea"/>
          <a:cs typeface="+mj-cs"/>
        </a:defRPr>
      </a:lvl1pPr>
    </p:titleStyle>
    <p:bodyStyle>
      <a:lvl1pPr marL="216216" indent="-216216" algn="l" defTabSz="847210" rtl="0" eaLnBrk="1" latinLnBrk="0" hangingPunct="1">
        <a:lnSpc>
          <a:spcPct val="100000"/>
        </a:lnSpc>
        <a:spcBef>
          <a:spcPts val="0"/>
        </a:spcBef>
        <a:spcAft>
          <a:spcPts val="0"/>
        </a:spcAft>
        <a:buClr>
          <a:schemeClr val="accent2"/>
        </a:buClr>
        <a:buSzPct val="140000"/>
        <a:buFont typeface="Roboto" panose="02000000000000000000" pitchFamily="2" charset="0"/>
        <a:buChar char="›"/>
        <a:defRPr lang="en-US" sz="1853" kern="1200" dirty="0" smtClean="0">
          <a:solidFill>
            <a:schemeClr val="tx1">
              <a:lumMod val="50000"/>
            </a:schemeClr>
          </a:solidFill>
          <a:latin typeface="+mn-lt"/>
          <a:ea typeface="+mn-ea"/>
          <a:cs typeface="+mn-cs"/>
        </a:defRPr>
      </a:lvl1pPr>
      <a:lvl2pPr marL="423605" indent="-194152" algn="l" defTabSz="847210" rtl="0" eaLnBrk="1" latinLnBrk="0" hangingPunct="1">
        <a:lnSpc>
          <a:spcPct val="100000"/>
        </a:lnSpc>
        <a:spcBef>
          <a:spcPts val="0"/>
        </a:spcBef>
        <a:spcAft>
          <a:spcPts val="0"/>
        </a:spcAft>
        <a:buFont typeface="Arial" panose="020B0604020202020204" pitchFamily="34" charset="0"/>
        <a:buChar char="–"/>
        <a:defRPr lang="en-US" sz="1853" kern="1200" dirty="0" smtClean="0">
          <a:solidFill>
            <a:schemeClr val="tx1">
              <a:lumMod val="50000"/>
            </a:schemeClr>
          </a:solidFill>
          <a:latin typeface="+mn-lt"/>
          <a:ea typeface="+mn-ea"/>
          <a:cs typeface="+mn-cs"/>
        </a:defRPr>
      </a:lvl2pPr>
      <a:lvl3pPr marL="639821" indent="-226511" algn="l" defTabSz="847210" rtl="0" eaLnBrk="1" latinLnBrk="0" hangingPunct="1">
        <a:lnSpc>
          <a:spcPct val="100000"/>
        </a:lnSpc>
        <a:spcBef>
          <a:spcPts val="0"/>
        </a:spcBef>
        <a:spcAft>
          <a:spcPts val="0"/>
        </a:spcAft>
        <a:buClr>
          <a:schemeClr val="accent3"/>
        </a:buClr>
        <a:buFont typeface="Arial" panose="020B0604020202020204" pitchFamily="34" charset="0"/>
        <a:buChar char="•"/>
        <a:defRPr lang="en-US" sz="1853" kern="1200" dirty="0" smtClean="0">
          <a:solidFill>
            <a:schemeClr val="tx1">
              <a:lumMod val="50000"/>
            </a:schemeClr>
          </a:solidFill>
          <a:latin typeface="+mn-lt"/>
          <a:ea typeface="+mn-ea"/>
          <a:cs typeface="+mn-cs"/>
        </a:defRPr>
      </a:lvl3pPr>
      <a:lvl4pPr marL="847210" indent="-217686" algn="l" defTabSz="847210" rtl="0" eaLnBrk="1" latinLnBrk="0" hangingPunct="1">
        <a:lnSpc>
          <a:spcPct val="100000"/>
        </a:lnSpc>
        <a:spcBef>
          <a:spcPts val="0"/>
        </a:spcBef>
        <a:spcAft>
          <a:spcPts val="0"/>
        </a:spcAft>
        <a:buFont typeface="Arial" panose="020B0604020202020204" pitchFamily="34" charset="0"/>
        <a:buChar char="–"/>
        <a:defRPr lang="en-US" sz="1853" kern="1200" dirty="0" smtClean="0">
          <a:solidFill>
            <a:schemeClr val="tx1">
              <a:lumMod val="50000"/>
            </a:schemeClr>
          </a:solidFill>
          <a:latin typeface="+mn-lt"/>
          <a:ea typeface="+mn-ea"/>
          <a:cs typeface="+mn-cs"/>
        </a:defRPr>
      </a:lvl4pPr>
      <a:lvl5pPr marL="1063425" indent="-201507" algn="l" defTabSz="847210" rtl="0" eaLnBrk="1" latinLnBrk="0" hangingPunct="1">
        <a:lnSpc>
          <a:spcPct val="100000"/>
        </a:lnSpc>
        <a:spcBef>
          <a:spcPts val="0"/>
        </a:spcBef>
        <a:spcAft>
          <a:spcPts val="0"/>
        </a:spcAft>
        <a:buClr>
          <a:schemeClr val="tx1"/>
        </a:buClr>
        <a:buFont typeface="Arial" panose="020B0604020202020204" pitchFamily="34" charset="0"/>
        <a:buChar char="»"/>
        <a:defRPr lang="en-US" sz="1853" kern="1200" dirty="0">
          <a:solidFill>
            <a:schemeClr val="tx1">
              <a:lumMod val="50000"/>
            </a:schemeClr>
          </a:solidFill>
          <a:latin typeface="+mn-lt"/>
          <a:ea typeface="+mn-ea"/>
          <a:cs typeface="+mn-cs"/>
        </a:defRPr>
      </a:lvl5pPr>
      <a:lvl6pPr marL="2995459" indent="-272314" algn="l" defTabSz="1089257" rtl="0" eaLnBrk="1" latinLnBrk="0" hangingPunct="1">
        <a:spcBef>
          <a:spcPct val="20000"/>
        </a:spcBef>
        <a:buFont typeface="Arial" panose="020B0604020202020204" pitchFamily="34" charset="0"/>
        <a:buChar char="•"/>
        <a:defRPr sz="2409" kern="1200">
          <a:solidFill>
            <a:schemeClr val="tx1"/>
          </a:solidFill>
          <a:latin typeface="+mn-lt"/>
          <a:ea typeface="+mn-ea"/>
          <a:cs typeface="+mn-cs"/>
        </a:defRPr>
      </a:lvl6pPr>
      <a:lvl7pPr marL="3540088" indent="-272314" algn="l" defTabSz="1089257" rtl="0" eaLnBrk="1" latinLnBrk="0" hangingPunct="1">
        <a:spcBef>
          <a:spcPct val="20000"/>
        </a:spcBef>
        <a:buFont typeface="Arial" panose="020B0604020202020204" pitchFamily="34" charset="0"/>
        <a:buChar char="•"/>
        <a:defRPr sz="2409" kern="1200">
          <a:solidFill>
            <a:schemeClr val="tx1"/>
          </a:solidFill>
          <a:latin typeface="+mn-lt"/>
          <a:ea typeface="+mn-ea"/>
          <a:cs typeface="+mn-cs"/>
        </a:defRPr>
      </a:lvl7pPr>
      <a:lvl8pPr marL="4084716" indent="-272314" algn="l" defTabSz="1089257" rtl="0" eaLnBrk="1" latinLnBrk="0" hangingPunct="1">
        <a:spcBef>
          <a:spcPct val="20000"/>
        </a:spcBef>
        <a:buFont typeface="Arial" panose="020B0604020202020204" pitchFamily="34" charset="0"/>
        <a:buChar char="•"/>
        <a:defRPr sz="2409" kern="1200">
          <a:solidFill>
            <a:schemeClr val="tx1"/>
          </a:solidFill>
          <a:latin typeface="+mn-lt"/>
          <a:ea typeface="+mn-ea"/>
          <a:cs typeface="+mn-cs"/>
        </a:defRPr>
      </a:lvl8pPr>
      <a:lvl9pPr marL="4629345" indent="-272314" algn="l" defTabSz="1089257" rtl="0" eaLnBrk="1" latinLnBrk="0" hangingPunct="1">
        <a:spcBef>
          <a:spcPct val="20000"/>
        </a:spcBef>
        <a:buFont typeface="Arial" panose="020B0604020202020204" pitchFamily="34" charset="0"/>
        <a:buChar char="•"/>
        <a:defRPr sz="2409" kern="1200">
          <a:solidFill>
            <a:schemeClr val="tx1"/>
          </a:solidFill>
          <a:latin typeface="+mn-lt"/>
          <a:ea typeface="+mn-ea"/>
          <a:cs typeface="+mn-cs"/>
        </a:defRPr>
      </a:lvl9pPr>
    </p:bodyStyle>
    <p:otherStyle>
      <a:defPPr>
        <a:defRPr lang="en-US"/>
      </a:defPPr>
      <a:lvl1pPr marL="0" algn="l" defTabSz="1089257" rtl="0" eaLnBrk="1" latinLnBrk="0" hangingPunct="1">
        <a:defRPr sz="2132" kern="1200">
          <a:solidFill>
            <a:schemeClr val="tx1"/>
          </a:solidFill>
          <a:latin typeface="+mn-lt"/>
          <a:ea typeface="+mn-ea"/>
          <a:cs typeface="+mn-cs"/>
        </a:defRPr>
      </a:lvl1pPr>
      <a:lvl2pPr marL="544629" algn="l" defTabSz="1089257" rtl="0" eaLnBrk="1" latinLnBrk="0" hangingPunct="1">
        <a:defRPr sz="2132" kern="1200">
          <a:solidFill>
            <a:schemeClr val="tx1"/>
          </a:solidFill>
          <a:latin typeface="+mn-lt"/>
          <a:ea typeface="+mn-ea"/>
          <a:cs typeface="+mn-cs"/>
        </a:defRPr>
      </a:lvl2pPr>
      <a:lvl3pPr marL="1089257" algn="l" defTabSz="1089257" rtl="0" eaLnBrk="1" latinLnBrk="0" hangingPunct="1">
        <a:defRPr sz="2132" kern="1200">
          <a:solidFill>
            <a:schemeClr val="tx1"/>
          </a:solidFill>
          <a:latin typeface="+mn-lt"/>
          <a:ea typeface="+mn-ea"/>
          <a:cs typeface="+mn-cs"/>
        </a:defRPr>
      </a:lvl3pPr>
      <a:lvl4pPr marL="1633886" algn="l" defTabSz="1089257" rtl="0" eaLnBrk="1" latinLnBrk="0" hangingPunct="1">
        <a:defRPr sz="2132" kern="1200">
          <a:solidFill>
            <a:schemeClr val="tx1"/>
          </a:solidFill>
          <a:latin typeface="+mn-lt"/>
          <a:ea typeface="+mn-ea"/>
          <a:cs typeface="+mn-cs"/>
        </a:defRPr>
      </a:lvl4pPr>
      <a:lvl5pPr marL="2178516" algn="l" defTabSz="1089257" rtl="0" eaLnBrk="1" latinLnBrk="0" hangingPunct="1">
        <a:defRPr sz="2132" kern="1200">
          <a:solidFill>
            <a:schemeClr val="tx1"/>
          </a:solidFill>
          <a:latin typeface="+mn-lt"/>
          <a:ea typeface="+mn-ea"/>
          <a:cs typeface="+mn-cs"/>
        </a:defRPr>
      </a:lvl5pPr>
      <a:lvl6pPr marL="2723145" algn="l" defTabSz="1089257" rtl="0" eaLnBrk="1" latinLnBrk="0" hangingPunct="1">
        <a:defRPr sz="2132" kern="1200">
          <a:solidFill>
            <a:schemeClr val="tx1"/>
          </a:solidFill>
          <a:latin typeface="+mn-lt"/>
          <a:ea typeface="+mn-ea"/>
          <a:cs typeface="+mn-cs"/>
        </a:defRPr>
      </a:lvl6pPr>
      <a:lvl7pPr marL="3267773" algn="l" defTabSz="1089257" rtl="0" eaLnBrk="1" latinLnBrk="0" hangingPunct="1">
        <a:defRPr sz="2132" kern="1200">
          <a:solidFill>
            <a:schemeClr val="tx1"/>
          </a:solidFill>
          <a:latin typeface="+mn-lt"/>
          <a:ea typeface="+mn-ea"/>
          <a:cs typeface="+mn-cs"/>
        </a:defRPr>
      </a:lvl7pPr>
      <a:lvl8pPr marL="3812402" algn="l" defTabSz="1089257" rtl="0" eaLnBrk="1" latinLnBrk="0" hangingPunct="1">
        <a:defRPr sz="2132" kern="1200">
          <a:solidFill>
            <a:schemeClr val="tx1"/>
          </a:solidFill>
          <a:latin typeface="+mn-lt"/>
          <a:ea typeface="+mn-ea"/>
          <a:cs typeface="+mn-cs"/>
        </a:defRPr>
      </a:lvl8pPr>
      <a:lvl9pPr marL="4357031" algn="l" defTabSz="1089257" rtl="0" eaLnBrk="1" latinLnBrk="0" hangingPunct="1">
        <a:defRPr sz="213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s://dbc-4659a8af-9737.cloud.databricks.com/?o=5020840785703105#notebook/4268345134498833" TargetMode="External"/><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aro36579709.sharepoint.com/:w:/s/ABResources/Ef09N4nAO35Cjomdt2q3AUkB3h-rQ3Nu0FGUsEEC15WtXQ?e=iHKuck" TargetMode="External"/><Relationship Id="rId2" Type="http://schemas.openxmlformats.org/officeDocument/2006/relationships/hyperlink" Target="https://dbc-4659a8af-9737.cloud.databricks.com/?o=5020840785703105#notebook/4268345134498833"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chart" Target="../charts/char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microsoft.com/office/2018/10/relationships/comments" Target="../comments/modernComment_4B8_7ADC29E.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trutrade.alexanderbabbage.com/" TargetMode="Externa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chart" Target="../charts/chart1.xml"/><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029A30-989E-4A89-ADE7-887CD4EC8CE3}"/>
              </a:ext>
            </a:extLst>
          </p:cNvPr>
          <p:cNvPicPr>
            <a:picLocks noChangeAspect="1"/>
          </p:cNvPicPr>
          <p:nvPr/>
        </p:nvPicPr>
        <p:blipFill rotWithShape="1">
          <a:blip r:embed="rId2"/>
          <a:srcRect l="587" r="37829"/>
          <a:stretch/>
        </p:blipFill>
        <p:spPr>
          <a:xfrm>
            <a:off x="0" y="0"/>
            <a:ext cx="7936992" cy="7242048"/>
          </a:xfrm>
          <a:prstGeom prst="rect">
            <a:avLst/>
          </a:prstGeom>
        </p:spPr>
      </p:pic>
      <p:sp>
        <p:nvSpPr>
          <p:cNvPr id="3" name="Title 2">
            <a:extLst>
              <a:ext uri="{FF2B5EF4-FFF2-40B4-BE49-F238E27FC236}">
                <a16:creationId xmlns:a16="http://schemas.microsoft.com/office/drawing/2014/main" id="{CF386C4C-1D78-498E-8DBD-00D80475DAA3}"/>
              </a:ext>
            </a:extLst>
          </p:cNvPr>
          <p:cNvSpPr>
            <a:spLocks noGrp="1"/>
          </p:cNvSpPr>
          <p:nvPr>
            <p:ph type="ctrTitle"/>
          </p:nvPr>
        </p:nvSpPr>
        <p:spPr/>
        <p:txBody>
          <a:bodyPr/>
          <a:lstStyle/>
          <a:p>
            <a:r>
              <a:rPr lang="en-US" sz="2400" b="1" dirty="0"/>
              <a:t>XXXXX </a:t>
            </a:r>
            <a:br>
              <a:rPr lang="en-US" sz="2400" b="1" dirty="0"/>
            </a:br>
            <a:r>
              <a:rPr lang="en-US" sz="2400" b="1" dirty="0"/>
              <a:t>2024 TruTrade </a:t>
            </a:r>
            <a:br>
              <a:rPr lang="en-US" sz="2400" b="1" dirty="0"/>
            </a:br>
            <a:r>
              <a:rPr lang="en-US" sz="2400" b="1" dirty="0"/>
              <a:t>Report of Findings</a:t>
            </a:r>
          </a:p>
        </p:txBody>
      </p:sp>
      <p:sp>
        <p:nvSpPr>
          <p:cNvPr id="5" name="Slide Number Placeholder 4" hidden="1">
            <a:extLst>
              <a:ext uri="{FF2B5EF4-FFF2-40B4-BE49-F238E27FC236}">
                <a16:creationId xmlns:a16="http://schemas.microsoft.com/office/drawing/2014/main" id="{B454444F-3273-479A-BD17-A70DB072D122}"/>
              </a:ext>
            </a:extLst>
          </p:cNvPr>
          <p:cNvSpPr>
            <a:spLocks noGrp="1"/>
          </p:cNvSpPr>
          <p:nvPr>
            <p:ph type="sldNum" sz="quarter" idx="4"/>
          </p:nvPr>
        </p:nvSpPr>
        <p:spPr/>
        <p:txBody>
          <a:bodyPr/>
          <a:lstStyle/>
          <a:p>
            <a:pPr>
              <a:spcAft>
                <a:spcPts val="600"/>
              </a:spcAft>
            </a:pPr>
            <a:fld id="{DFE75DC9-2AA8-4836-ABA6-832E2002DAE6}" type="slidenum">
              <a:rPr lang="en-US" smtClean="0">
                <a:solidFill>
                  <a:srgbClr val="FFFFFF"/>
                </a:solidFill>
              </a:rPr>
              <a:pPr>
                <a:spcAft>
                  <a:spcPts val="600"/>
                </a:spcAft>
              </a:pPr>
              <a:t>1</a:t>
            </a:fld>
            <a:endParaRPr lang="en-US" dirty="0">
              <a:solidFill>
                <a:srgbClr val="FFFFFF"/>
              </a:solidFill>
            </a:endParaRPr>
          </a:p>
        </p:txBody>
      </p:sp>
      <p:sp>
        <p:nvSpPr>
          <p:cNvPr id="6" name="Text Placeholder 5">
            <a:extLst>
              <a:ext uri="{FF2B5EF4-FFF2-40B4-BE49-F238E27FC236}">
                <a16:creationId xmlns:a16="http://schemas.microsoft.com/office/drawing/2014/main" id="{DF6B5669-20F6-42D6-9B93-63C836549568}"/>
              </a:ext>
            </a:extLst>
          </p:cNvPr>
          <p:cNvSpPr>
            <a:spLocks noGrp="1"/>
          </p:cNvSpPr>
          <p:nvPr>
            <p:ph type="body" sz="quarter" idx="10"/>
          </p:nvPr>
        </p:nvSpPr>
        <p:spPr>
          <a:xfrm>
            <a:off x="9009292" y="4189005"/>
            <a:ext cx="2743200" cy="274320"/>
          </a:xfrm>
        </p:spPr>
        <p:txBody>
          <a:bodyPr/>
          <a:lstStyle/>
          <a:p>
            <a:fld id="{5CB8A852-8173-4445-A65F-8B026DF2400A}" type="datetime4">
              <a:rPr lang="en-US" smtClean="0"/>
              <a:t>June 30, 2025</a:t>
            </a:fld>
            <a:endParaRPr lang="en-US" dirty="0"/>
          </a:p>
        </p:txBody>
      </p:sp>
      <p:sp>
        <p:nvSpPr>
          <p:cNvPr id="10" name="Pentagon 14">
            <a:extLst>
              <a:ext uri="{FF2B5EF4-FFF2-40B4-BE49-F238E27FC236}">
                <a16:creationId xmlns:a16="http://schemas.microsoft.com/office/drawing/2014/main" id="{44282E2D-6B78-4664-80D7-997326CCF541}"/>
              </a:ext>
            </a:extLst>
          </p:cNvPr>
          <p:cNvSpPr/>
          <p:nvPr/>
        </p:nvSpPr>
        <p:spPr>
          <a:xfrm rot="10800000">
            <a:off x="7467601" y="3124200"/>
            <a:ext cx="899361" cy="9906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A10E913-9A2A-498E-BCC7-19F07F63A78B}"/>
              </a:ext>
            </a:extLst>
          </p:cNvPr>
          <p:cNvSpPr/>
          <p:nvPr/>
        </p:nvSpPr>
        <p:spPr>
          <a:xfrm>
            <a:off x="9390292" y="599872"/>
            <a:ext cx="1981200" cy="1066800"/>
          </a:xfrm>
          <a:prstGeom prst="rect">
            <a:avLst/>
          </a:prstGeom>
          <a:solidFill>
            <a:srgbClr val="9905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REPLACE WITH CLIENT LOGO</a:t>
            </a:r>
          </a:p>
        </p:txBody>
      </p:sp>
      <p:sp>
        <p:nvSpPr>
          <p:cNvPr id="11" name="Rectangle 10">
            <a:extLst>
              <a:ext uri="{FF2B5EF4-FFF2-40B4-BE49-F238E27FC236}">
                <a16:creationId xmlns:a16="http://schemas.microsoft.com/office/drawing/2014/main" id="{4C955052-F30D-4A7F-9DF8-2FD18CA65E27}"/>
              </a:ext>
            </a:extLst>
          </p:cNvPr>
          <p:cNvSpPr/>
          <p:nvPr/>
        </p:nvSpPr>
        <p:spPr>
          <a:xfrm>
            <a:off x="1624427" y="304800"/>
            <a:ext cx="4572000" cy="6629400"/>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Do a Find &amp; Replace (</a:t>
            </a:r>
            <a:r>
              <a:rPr kumimoji="0" lang="en-US" sz="1944" b="0" i="0" u="none" strike="noStrike" kern="0" cap="none" spc="0" normalizeH="0" baseline="0" noProof="0" dirty="0" err="1">
                <a:ln>
                  <a:noFill/>
                </a:ln>
                <a:solidFill>
                  <a:srgbClr val="FFFFFF"/>
                </a:solidFill>
                <a:effectLst/>
                <a:uLnTx/>
                <a:uFillTx/>
                <a:latin typeface="Arial" panose="020B0604020202020204"/>
                <a:ea typeface="+mn-ea"/>
                <a:cs typeface="+mn-cs"/>
              </a:rPr>
              <a:t>Ctrl+H</a:t>
            </a: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 to replace </a:t>
            </a:r>
            <a:r>
              <a:rPr kumimoji="0" lang="en-US" sz="1944" b="0" i="0" u="none" strike="noStrike" kern="0" cap="none" spc="0" normalizeH="0" baseline="0" noProof="0">
                <a:ln>
                  <a:noFill/>
                </a:ln>
                <a:solidFill>
                  <a:srgbClr val="FFFFFF"/>
                </a:solidFill>
                <a:effectLst/>
                <a:uLnTx/>
                <a:uFillTx/>
                <a:latin typeface="Arial" panose="020B0604020202020204"/>
                <a:ea typeface="+mn-ea"/>
                <a:cs typeface="+mn-cs"/>
              </a:rPr>
              <a:t>all XXXXX </a:t>
            </a: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with the correct study Location Name</a:t>
            </a:r>
          </a:p>
          <a:p>
            <a:pPr marL="0" marR="0" lvl="0" indent="0" algn="ctr" defTabSz="987527" eaLnBrk="1" fontAlgn="auto" latinLnBrk="0" hangingPunct="1">
              <a:lnSpc>
                <a:spcPct val="100000"/>
              </a:lnSpc>
              <a:spcBef>
                <a:spcPts val="0"/>
              </a:spcBef>
              <a:spcAft>
                <a:spcPts val="0"/>
              </a:spcAft>
              <a:buClrTx/>
              <a:buSzTx/>
              <a:buFontTx/>
              <a:buNone/>
              <a:tabLst/>
              <a:defRPr/>
            </a:pPr>
            <a:endPar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Replace the photo with one of the client location or location being analyzed (Height: 7.92” x Width: 8.68”)</a:t>
            </a:r>
          </a:p>
          <a:p>
            <a:pPr marL="0" marR="0" lvl="0" indent="0" algn="ctr" defTabSz="987527" eaLnBrk="1" fontAlgn="auto" latinLnBrk="0" hangingPunct="1">
              <a:lnSpc>
                <a:spcPct val="100000"/>
              </a:lnSpc>
              <a:spcBef>
                <a:spcPts val="0"/>
              </a:spcBef>
              <a:spcAft>
                <a:spcPts val="0"/>
              </a:spcAft>
              <a:buClrTx/>
              <a:buSzTx/>
              <a:buFontTx/>
              <a:buNone/>
              <a:tabLst/>
              <a:defRPr/>
            </a:pPr>
            <a:endPar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Update the client logo</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this box</a:t>
            </a:r>
          </a:p>
        </p:txBody>
      </p:sp>
      <p:sp>
        <p:nvSpPr>
          <p:cNvPr id="8" name="Rectangle 7">
            <a:extLst>
              <a:ext uri="{FF2B5EF4-FFF2-40B4-BE49-F238E27FC236}">
                <a16:creationId xmlns:a16="http://schemas.microsoft.com/office/drawing/2014/main" id="{D756A5D8-82F9-2708-8D6C-25965613795D}"/>
              </a:ext>
            </a:extLst>
          </p:cNvPr>
          <p:cNvSpPr/>
          <p:nvPr/>
        </p:nvSpPr>
        <p:spPr>
          <a:xfrm>
            <a:off x="8257895" y="4038600"/>
            <a:ext cx="4572000" cy="2623275"/>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algn="ctr" defTabSz="987527">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Do a Find &amp; Replace (</a:t>
            </a:r>
            <a:r>
              <a:rPr kumimoji="0" lang="en-US" sz="1944" b="0" i="0" u="none" strike="noStrike" kern="0" cap="none" spc="0" normalizeH="0" baseline="0" noProof="0" dirty="0" err="1">
                <a:ln>
                  <a:noFill/>
                </a:ln>
                <a:solidFill>
                  <a:srgbClr val="FFFFFF"/>
                </a:solidFill>
                <a:effectLst/>
                <a:uLnTx/>
                <a:uFillTx/>
                <a:latin typeface="Arial" panose="020B0604020202020204"/>
                <a:ea typeface="+mn-ea"/>
                <a:cs typeface="+mn-cs"/>
              </a:rPr>
              <a:t>Ctrl+H</a:t>
            </a: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 to replace all </a:t>
            </a:r>
          </a:p>
          <a:p>
            <a:pPr algn="ctr" defTabSz="987527">
              <a:defRPr/>
            </a:pPr>
            <a:r>
              <a:rPr lang="en-US" sz="1944" kern="0" dirty="0">
                <a:solidFill>
                  <a:srgbClr val="FFFFFF"/>
                </a:solidFill>
                <a:latin typeface="Arial" panose="020B0604020202020204"/>
              </a:rPr>
              <a:t>“</a:t>
            </a:r>
            <a:r>
              <a:rPr lang="en-US" sz="2000" i="1" dirty="0">
                <a:solidFill>
                  <a:schemeClr val="bg1"/>
                </a:solidFill>
              </a:rPr>
              <a:t>Source: </a:t>
            </a:r>
            <a:r>
              <a:rPr lang="en-US" sz="2000" i="1" dirty="0" err="1">
                <a:solidFill>
                  <a:schemeClr val="bg1"/>
                </a:solidFill>
              </a:rPr>
              <a:t>TruTrade</a:t>
            </a:r>
            <a:r>
              <a:rPr lang="en-US" sz="2000" i="1" dirty="0">
                <a:solidFill>
                  <a:schemeClr val="bg1"/>
                </a:solidFill>
              </a:rPr>
              <a:t>, 12 months ending on March 31, 2022; Esri”</a:t>
            </a:r>
            <a:endParaRPr lang="en-US" sz="2000" dirty="0">
              <a:solidFill>
                <a:schemeClr val="bg1"/>
              </a:solidFill>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 with the correct end date</a:t>
            </a:r>
          </a:p>
        </p:txBody>
      </p:sp>
    </p:spTree>
    <p:extLst>
      <p:ext uri="{BB962C8B-B14F-4D97-AF65-F5344CB8AC3E}">
        <p14:creationId xmlns:p14="http://schemas.microsoft.com/office/powerpoint/2010/main" val="130161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21CFAD-A7BB-4107-84AE-EADC1EC141A9}"/>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10</a:t>
            </a:fld>
            <a:endParaRPr lang="en-US"/>
          </a:p>
        </p:txBody>
      </p:sp>
      <p:sp>
        <p:nvSpPr>
          <p:cNvPr id="4" name="Title 3">
            <a:extLst>
              <a:ext uri="{FF2B5EF4-FFF2-40B4-BE49-F238E27FC236}">
                <a16:creationId xmlns:a16="http://schemas.microsoft.com/office/drawing/2014/main" id="{0275C96C-92F1-41B0-9BB7-2BD279545F06}"/>
              </a:ext>
            </a:extLst>
          </p:cNvPr>
          <p:cNvSpPr>
            <a:spLocks noGrp="1"/>
          </p:cNvSpPr>
          <p:nvPr>
            <p:ph type="title"/>
          </p:nvPr>
        </p:nvSpPr>
        <p:spPr>
          <a:xfrm>
            <a:off x="739140" y="311256"/>
            <a:ext cx="11493475" cy="1295400"/>
          </a:xfrm>
        </p:spPr>
        <p:txBody>
          <a:bodyPr>
            <a:noAutofit/>
          </a:bodyPr>
          <a:lstStyle/>
          <a:p>
            <a:r>
              <a:rPr lang="en-US" sz="2400">
                <a:ea typeface="Lato Black"/>
                <a:cs typeface="Lato Black"/>
              </a:rPr>
              <a:t>CMPANALYSIS10</a:t>
            </a:r>
            <a:endParaRPr lang="en-US" sz="2400" dirty="0"/>
          </a:p>
        </p:txBody>
      </p:sp>
      <p:sp>
        <p:nvSpPr>
          <p:cNvPr id="10" name="Subtitle 9">
            <a:extLst>
              <a:ext uri="{FF2B5EF4-FFF2-40B4-BE49-F238E27FC236}">
                <a16:creationId xmlns:a16="http://schemas.microsoft.com/office/drawing/2014/main" id="{8D111058-225D-4288-9DD8-1E40B51C8572}"/>
              </a:ext>
            </a:extLst>
          </p:cNvPr>
          <p:cNvSpPr>
            <a:spLocks noGrp="1"/>
          </p:cNvSpPr>
          <p:nvPr>
            <p:ph type="subTitle" idx="10"/>
          </p:nvPr>
        </p:nvSpPr>
        <p:spPr/>
        <p:txBody>
          <a:bodyPr/>
          <a:lstStyle/>
          <a:p>
            <a:r>
              <a:rPr lang="en-US" i="1" dirty="0"/>
              <a:t>Source: </a:t>
            </a:r>
            <a:r>
              <a:rPr lang="en-US" i="1" dirty="0" err="1"/>
              <a:t>TruTrade</a:t>
            </a:r>
            <a:r>
              <a:rPr lang="en-US" i="1" dirty="0"/>
              <a:t>, 12 months ending on March 31, 2022; Esri</a:t>
            </a:r>
            <a:endParaRPr lang="en-US" dirty="0"/>
          </a:p>
        </p:txBody>
      </p:sp>
      <p:graphicFrame>
        <p:nvGraphicFramePr>
          <p:cNvPr id="8" name="Table 7">
            <a:extLst>
              <a:ext uri="{FF2B5EF4-FFF2-40B4-BE49-F238E27FC236}">
                <a16:creationId xmlns:a16="http://schemas.microsoft.com/office/drawing/2014/main" id="{99FB67E6-3D1A-4BCC-9567-F897664A53CD}"/>
              </a:ext>
            </a:extLst>
          </p:cNvPr>
          <p:cNvGraphicFramePr>
            <a:graphicFrameLocks noGrp="1"/>
          </p:cNvGraphicFramePr>
          <p:nvPr>
            <p:extLst>
              <p:ext uri="{D42A27DB-BD31-4B8C-83A1-F6EECF244321}">
                <p14:modId xmlns:p14="http://schemas.microsoft.com/office/powerpoint/2010/main" val="797629212"/>
              </p:ext>
            </p:extLst>
          </p:nvPr>
        </p:nvGraphicFramePr>
        <p:xfrm>
          <a:off x="746890" y="2062854"/>
          <a:ext cx="11320270" cy="4393066"/>
        </p:xfrm>
        <a:graphic>
          <a:graphicData uri="http://schemas.openxmlformats.org/drawingml/2006/table">
            <a:tbl>
              <a:tblPr/>
              <a:tblGrid>
                <a:gridCol w="3764278">
                  <a:extLst>
                    <a:ext uri="{9D8B030D-6E8A-4147-A177-3AD203B41FA5}">
                      <a16:colId xmlns:a16="http://schemas.microsoft.com/office/drawing/2014/main" val="4154005503"/>
                    </a:ext>
                  </a:extLst>
                </a:gridCol>
                <a:gridCol w="1259332">
                  <a:extLst>
                    <a:ext uri="{9D8B030D-6E8A-4147-A177-3AD203B41FA5}">
                      <a16:colId xmlns:a16="http://schemas.microsoft.com/office/drawing/2014/main" val="820432067"/>
                    </a:ext>
                  </a:extLst>
                </a:gridCol>
                <a:gridCol w="1259332">
                  <a:extLst>
                    <a:ext uri="{9D8B030D-6E8A-4147-A177-3AD203B41FA5}">
                      <a16:colId xmlns:a16="http://schemas.microsoft.com/office/drawing/2014/main" val="3488943478"/>
                    </a:ext>
                  </a:extLst>
                </a:gridCol>
                <a:gridCol w="1259332">
                  <a:extLst>
                    <a:ext uri="{9D8B030D-6E8A-4147-A177-3AD203B41FA5}">
                      <a16:colId xmlns:a16="http://schemas.microsoft.com/office/drawing/2014/main" val="1815566237"/>
                    </a:ext>
                  </a:extLst>
                </a:gridCol>
                <a:gridCol w="1259332">
                  <a:extLst>
                    <a:ext uri="{9D8B030D-6E8A-4147-A177-3AD203B41FA5}">
                      <a16:colId xmlns:a16="http://schemas.microsoft.com/office/drawing/2014/main" val="3696237345"/>
                    </a:ext>
                  </a:extLst>
                </a:gridCol>
                <a:gridCol w="1259332">
                  <a:extLst>
                    <a:ext uri="{9D8B030D-6E8A-4147-A177-3AD203B41FA5}">
                      <a16:colId xmlns:a16="http://schemas.microsoft.com/office/drawing/2014/main" val="583834186"/>
                    </a:ext>
                  </a:extLst>
                </a:gridCol>
                <a:gridCol w="1259332">
                  <a:extLst>
                    <a:ext uri="{9D8B030D-6E8A-4147-A177-3AD203B41FA5}">
                      <a16:colId xmlns:a16="http://schemas.microsoft.com/office/drawing/2014/main" val="1054098312"/>
                    </a:ext>
                  </a:extLst>
                </a:gridCol>
              </a:tblGrid>
              <a:tr h="552586">
                <a:tc>
                  <a:txBody>
                    <a:bodyPr/>
                    <a:lstStyle/>
                    <a:p>
                      <a:pPr algn="l" rtl="0" fontAlgn="ctr"/>
                      <a:r>
                        <a:rPr lang="en-US" sz="1000" b="1" i="0" u="none" strike="noStrike" dirty="0">
                          <a:solidFill>
                            <a:srgbClr val="FFFFFF"/>
                          </a:solidFill>
                          <a:effectLst/>
                          <a:latin typeface="+mn-lt"/>
                          <a:ea typeface="Roboto"/>
                        </a:rPr>
                        <a:t> </a:t>
                      </a: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r>
                        <a:rPr lang="en-US" sz="1000" b="1" i="0" u="none" strike="noStrike" dirty="0" err="1">
                          <a:solidFill>
                            <a:srgbClr val="FFFFFF"/>
                          </a:solidFill>
                          <a:effectLst/>
                          <a:latin typeface="+mn-lt"/>
                          <a:ea typeface="Roboto"/>
                        </a:rPr>
                        <a:t>TruTrade</a:t>
                      </a:r>
                      <a:r>
                        <a:rPr lang="en-US" sz="1000" b="1" i="0" u="none" strike="noStrike" dirty="0">
                          <a:solidFill>
                            <a:srgbClr val="FFFFFF"/>
                          </a:solidFill>
                          <a:effectLst/>
                          <a:latin typeface="+mn-lt"/>
                          <a:ea typeface="Roboto"/>
                        </a:rPr>
                        <a:t> Population</a:t>
                      </a:r>
                    </a:p>
                  </a:txBody>
                  <a:tcPr marL="9525" marR="857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r>
                        <a:rPr lang="en-US" sz="1000" b="1" i="0" u="none" strike="noStrike" dirty="0">
                          <a:solidFill>
                            <a:srgbClr val="FFFFFF"/>
                          </a:solidFill>
                          <a:effectLst/>
                          <a:latin typeface="+mn-lt"/>
                          <a:ea typeface="Roboto"/>
                        </a:rPr>
                        <a:t>Visitor Avg. HH Income</a:t>
                      </a:r>
                    </a:p>
                  </a:txBody>
                  <a:tcPr marL="9525" marR="857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r>
                        <a:rPr lang="en-US" sz="1000" b="1" i="0" u="none" strike="noStrike" dirty="0">
                          <a:solidFill>
                            <a:srgbClr val="FFFFFF"/>
                          </a:solidFill>
                          <a:effectLst/>
                          <a:latin typeface="+mn-lt"/>
                          <a:ea typeface="Roboto"/>
                        </a:rPr>
                        <a:t>% Visitors</a:t>
                      </a:r>
                    </a:p>
                    <a:p>
                      <a:pPr algn="r" rtl="0" fontAlgn="ctr"/>
                      <a:r>
                        <a:rPr lang="en-US" sz="1000" b="1" i="0" u="none" strike="noStrike" dirty="0">
                          <a:solidFill>
                            <a:srgbClr val="FFFFFF"/>
                          </a:solidFill>
                          <a:effectLst/>
                          <a:latin typeface="+mn-lt"/>
                          <a:ea typeface="Roboto"/>
                        </a:rPr>
                        <a:t> &gt;$100,000 HHI</a:t>
                      </a:r>
                    </a:p>
                  </a:txBody>
                  <a:tcPr marL="9525" marR="857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r>
                        <a:rPr lang="en-US" sz="1000" b="1" i="0" u="none" strike="noStrike" dirty="0">
                          <a:solidFill>
                            <a:srgbClr val="FFFFFF"/>
                          </a:solidFill>
                          <a:effectLst/>
                          <a:latin typeface="+mn-lt"/>
                          <a:ea typeface="Roboto"/>
                        </a:rPr>
                        <a:t>Avg. Age of Head of Visitor Household</a:t>
                      </a:r>
                    </a:p>
                  </a:txBody>
                  <a:tcPr marL="9525" marR="857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r>
                        <a:rPr lang="en-US" sz="1000" b="1" i="0" u="none" strike="noStrike" dirty="0">
                          <a:solidFill>
                            <a:srgbClr val="FFFFFF"/>
                          </a:solidFill>
                          <a:effectLst/>
                          <a:latin typeface="+mn-lt"/>
                          <a:ea typeface="Roboto"/>
                        </a:rPr>
                        <a:t>% Visitor</a:t>
                      </a:r>
                    </a:p>
                    <a:p>
                      <a:pPr algn="r" rtl="0" fontAlgn="ctr"/>
                      <a:r>
                        <a:rPr lang="en-US" sz="1000" b="1" i="0" u="none" strike="noStrike" dirty="0">
                          <a:solidFill>
                            <a:srgbClr val="FFFFFF"/>
                          </a:solidFill>
                          <a:effectLst/>
                          <a:latin typeface="+mn-lt"/>
                          <a:ea typeface="Roboto"/>
                        </a:rPr>
                        <a:t> Households </a:t>
                      </a:r>
                    </a:p>
                    <a:p>
                      <a:pPr algn="r" rtl="0" fontAlgn="ctr"/>
                      <a:r>
                        <a:rPr lang="en-US" sz="1000" b="1" i="0" u="none" strike="noStrike" dirty="0">
                          <a:solidFill>
                            <a:srgbClr val="FFFFFF"/>
                          </a:solidFill>
                          <a:effectLst/>
                          <a:latin typeface="+mn-lt"/>
                          <a:ea typeface="Roboto"/>
                        </a:rPr>
                        <a:t>with Children</a:t>
                      </a:r>
                    </a:p>
                  </a:txBody>
                  <a:tcPr marL="9525" marR="857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r>
                        <a:rPr lang="en-US" sz="1000" b="1" i="0" u="none" strike="noStrike" dirty="0">
                          <a:solidFill>
                            <a:srgbClr val="FFFFFF"/>
                          </a:solidFill>
                          <a:effectLst/>
                          <a:latin typeface="+mn-lt"/>
                          <a:ea typeface="Roboto"/>
                        </a:rPr>
                        <a:t>% College Degree </a:t>
                      </a:r>
                    </a:p>
                    <a:p>
                      <a:pPr algn="r" rtl="0" fontAlgn="ctr"/>
                      <a:r>
                        <a:rPr lang="en-US" sz="1000" b="1" i="0" u="none" strike="noStrike" dirty="0">
                          <a:solidFill>
                            <a:srgbClr val="FFFFFF"/>
                          </a:solidFill>
                          <a:effectLst/>
                          <a:latin typeface="+mn-lt"/>
                          <a:ea typeface="Roboto"/>
                        </a:rPr>
                        <a:t>or Higher</a:t>
                      </a:r>
                    </a:p>
                  </a:txBody>
                  <a:tcPr marL="9525" marR="857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extLst>
                  <a:ext uri="{0D108BD9-81ED-4DB2-BD59-A6C34878D82A}">
                    <a16:rowId xmlns:a16="http://schemas.microsoft.com/office/drawing/2014/main" val="576102859"/>
                  </a:ext>
                </a:extLst>
              </a:tr>
              <a:tr h="320040">
                <a:tc>
                  <a:txBody>
                    <a:bodyPr/>
                    <a:lstStyle/>
                    <a:p>
                      <a:pPr algn="l" rtl="0" fontAlgn="ctr"/>
                      <a:endParaRPr lang="en-US" sz="1000" b="1" i="0" u="none" strike="noStrike" dirty="0">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611747733"/>
                  </a:ext>
                </a:extLst>
              </a:tr>
              <a:tr h="320040">
                <a:tc>
                  <a:txBody>
                    <a:bodyPr/>
                    <a:lstStyle/>
                    <a:p>
                      <a:pPr algn="l" rtl="0" fontAlgn="ctr"/>
                      <a:endParaRPr lang="en-US" sz="1000" b="1" i="0" u="none" strike="noStrike" dirty="0">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595687347"/>
                  </a:ext>
                </a:extLst>
              </a:tr>
              <a:tr h="320040">
                <a:tc>
                  <a:txBody>
                    <a:bodyPr/>
                    <a:lstStyle/>
                    <a:p>
                      <a:pPr algn="l" rtl="0" fontAlgn="ctr"/>
                      <a:endParaRPr lang="en-US" sz="1000" b="0"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891578158"/>
                  </a:ext>
                </a:extLst>
              </a:tr>
              <a:tr h="320040">
                <a:tc>
                  <a:txBody>
                    <a:bodyPr/>
                    <a:lstStyle/>
                    <a:p>
                      <a:pPr algn="l" rtl="0" fontAlgn="ctr"/>
                      <a:endParaRPr lang="en-US" sz="1000" b="0"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83391043"/>
                  </a:ext>
                </a:extLst>
              </a:tr>
              <a:tr h="320040">
                <a:tc>
                  <a:txBody>
                    <a:bodyPr/>
                    <a:lstStyle/>
                    <a:p>
                      <a:pPr algn="l" rtl="0" fontAlgn="ctr"/>
                      <a:endParaRPr lang="en-US" sz="1000" b="0"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568517418"/>
                  </a:ext>
                </a:extLst>
              </a:tr>
              <a:tr h="320040">
                <a:tc>
                  <a:txBody>
                    <a:bodyPr/>
                    <a:lstStyle/>
                    <a:p>
                      <a:pPr algn="l" rtl="0" fontAlgn="ctr"/>
                      <a:endParaRPr lang="en-US" sz="1000" b="0"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513491604"/>
                  </a:ext>
                </a:extLst>
              </a:tr>
              <a:tr h="320040">
                <a:tc>
                  <a:txBody>
                    <a:bodyPr/>
                    <a:lstStyle/>
                    <a:p>
                      <a:pPr algn="l" rtl="0" fontAlgn="ctr"/>
                      <a:endParaRPr lang="en-US" sz="1000" b="0"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622504820"/>
                  </a:ext>
                </a:extLst>
              </a:tr>
              <a:tr h="320040">
                <a:tc>
                  <a:txBody>
                    <a:bodyPr/>
                    <a:lstStyle/>
                    <a:p>
                      <a:pPr algn="l" rtl="0" fontAlgn="ctr"/>
                      <a:endParaRPr lang="en-US" sz="1000" b="0"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51454999"/>
                  </a:ext>
                </a:extLst>
              </a:tr>
              <a:tr h="320040">
                <a:tc>
                  <a:txBody>
                    <a:bodyPr/>
                    <a:lstStyle/>
                    <a:p>
                      <a:pPr algn="l" rtl="0" fontAlgn="ctr"/>
                      <a:endParaRPr lang="en-US" sz="1000" b="0"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613571426"/>
                  </a:ext>
                </a:extLst>
              </a:tr>
              <a:tr h="320040">
                <a:tc>
                  <a:txBody>
                    <a:bodyPr/>
                    <a:lstStyle/>
                    <a:p>
                      <a:pPr algn="l" rtl="0" fontAlgn="ctr"/>
                      <a:endParaRPr lang="de-DE" sz="1000" b="0"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595065104"/>
                  </a:ext>
                </a:extLst>
              </a:tr>
              <a:tr h="320040">
                <a:tc>
                  <a:txBody>
                    <a:bodyPr/>
                    <a:lstStyle/>
                    <a:p>
                      <a:pPr algn="l" rtl="0" fontAlgn="ctr"/>
                      <a:endParaRPr lang="de-DE" sz="1000" b="0"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r" rtl="0" fontAlgn="ctr"/>
                      <a:endParaRPr lang="en-US" sz="10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3125920500"/>
                  </a:ext>
                </a:extLst>
              </a:tr>
              <a:tr h="320040">
                <a:tc>
                  <a:txBody>
                    <a:bodyPr/>
                    <a:lstStyle/>
                    <a:p>
                      <a:pPr algn="l" rtl="0" fontAlgn="ctr"/>
                      <a:endParaRPr lang="en-US" sz="1000" b="1" i="0" u="none" strike="noStrike">
                        <a:solidFill>
                          <a:srgbClr val="000000"/>
                        </a:solidFill>
                        <a:effectLst/>
                        <a:latin typeface="Roboto" panose="02000000000000000000" pitchFamily="2" charset="0"/>
                      </a:endParaRPr>
                    </a:p>
                  </a:txBody>
                  <a:tcPr marL="85725" marR="9525" marT="9525" marB="0" anchor="ctr">
                    <a:lnL w="6350" cap="flat" cmpd="sng" algn="ctr">
                      <a:no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9D9D9"/>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9D9D9"/>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9D9D9"/>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9D9D9"/>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9D9D9"/>
                    </a:solidFill>
                  </a:tcPr>
                </a:tc>
                <a:tc>
                  <a:txBody>
                    <a:bodyPr/>
                    <a:lstStyle/>
                    <a:p>
                      <a:pPr algn="r" rtl="0" fontAlgn="ctr"/>
                      <a:endParaRPr lang="en-US" sz="10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9D9D9"/>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9D9D9"/>
                    </a:solidFill>
                  </a:tcPr>
                </a:tc>
                <a:extLst>
                  <a:ext uri="{0D108BD9-81ED-4DB2-BD59-A6C34878D82A}">
                    <a16:rowId xmlns:a16="http://schemas.microsoft.com/office/drawing/2014/main" val="2665482576"/>
                  </a:ext>
                </a:extLst>
              </a:tr>
            </a:tbl>
          </a:graphicData>
        </a:graphic>
      </p:graphicFrame>
      <p:sp>
        <p:nvSpPr>
          <p:cNvPr id="2" name="Rectangle 1">
            <a:extLst>
              <a:ext uri="{FF2B5EF4-FFF2-40B4-BE49-F238E27FC236}">
                <a16:creationId xmlns:a16="http://schemas.microsoft.com/office/drawing/2014/main" id="{CC7EA554-B28A-4FDC-A9CB-0B37281B3F43}"/>
              </a:ext>
            </a:extLst>
          </p:cNvPr>
          <p:cNvSpPr/>
          <p:nvPr/>
        </p:nvSpPr>
        <p:spPr>
          <a:xfrm>
            <a:off x="746888" y="2936722"/>
            <a:ext cx="11320272" cy="31128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437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19">
            <a:extLst>
              <a:ext uri="{FF2B5EF4-FFF2-40B4-BE49-F238E27FC236}">
                <a16:creationId xmlns:a16="http://schemas.microsoft.com/office/drawing/2014/main" id="{BF343A8E-51AC-40C1-8EB5-538B1B05A224}"/>
              </a:ext>
            </a:extLst>
          </p:cNvPr>
          <p:cNvGraphicFramePr>
            <a:graphicFrameLocks/>
          </p:cNvGraphicFramePr>
          <p:nvPr>
            <p:extLst>
              <p:ext uri="{D42A27DB-BD31-4B8C-83A1-F6EECF244321}">
                <p14:modId xmlns:p14="http://schemas.microsoft.com/office/powerpoint/2010/main" val="3862948622"/>
              </p:ext>
            </p:extLst>
          </p:nvPr>
        </p:nvGraphicFramePr>
        <p:xfrm>
          <a:off x="740665" y="1673352"/>
          <a:ext cx="11320271" cy="5240266"/>
        </p:xfrm>
        <a:graphic>
          <a:graphicData uri="http://schemas.openxmlformats.org/drawingml/2006/table">
            <a:tbl>
              <a:tblPr bandRow="1"/>
              <a:tblGrid>
                <a:gridCol w="1779331">
                  <a:extLst>
                    <a:ext uri="{9D8B030D-6E8A-4147-A177-3AD203B41FA5}">
                      <a16:colId xmlns:a16="http://schemas.microsoft.com/office/drawing/2014/main" val="444669799"/>
                    </a:ext>
                  </a:extLst>
                </a:gridCol>
                <a:gridCol w="1663100">
                  <a:extLst>
                    <a:ext uri="{9D8B030D-6E8A-4147-A177-3AD203B41FA5}">
                      <a16:colId xmlns:a16="http://schemas.microsoft.com/office/drawing/2014/main" val="387444821"/>
                    </a:ext>
                  </a:extLst>
                </a:gridCol>
                <a:gridCol w="1575568">
                  <a:extLst>
                    <a:ext uri="{9D8B030D-6E8A-4147-A177-3AD203B41FA5}">
                      <a16:colId xmlns:a16="http://schemas.microsoft.com/office/drawing/2014/main" val="2775134581"/>
                    </a:ext>
                  </a:extLst>
                </a:gridCol>
                <a:gridCol w="1575568">
                  <a:extLst>
                    <a:ext uri="{9D8B030D-6E8A-4147-A177-3AD203B41FA5}">
                      <a16:colId xmlns:a16="http://schemas.microsoft.com/office/drawing/2014/main" val="171478756"/>
                    </a:ext>
                  </a:extLst>
                </a:gridCol>
                <a:gridCol w="1575568">
                  <a:extLst>
                    <a:ext uri="{9D8B030D-6E8A-4147-A177-3AD203B41FA5}">
                      <a16:colId xmlns:a16="http://schemas.microsoft.com/office/drawing/2014/main" val="3155587640"/>
                    </a:ext>
                  </a:extLst>
                </a:gridCol>
                <a:gridCol w="1575568">
                  <a:extLst>
                    <a:ext uri="{9D8B030D-6E8A-4147-A177-3AD203B41FA5}">
                      <a16:colId xmlns:a16="http://schemas.microsoft.com/office/drawing/2014/main" val="874654642"/>
                    </a:ext>
                  </a:extLst>
                </a:gridCol>
                <a:gridCol w="1575568">
                  <a:extLst>
                    <a:ext uri="{9D8B030D-6E8A-4147-A177-3AD203B41FA5}">
                      <a16:colId xmlns:a16="http://schemas.microsoft.com/office/drawing/2014/main" val="1476210358"/>
                    </a:ext>
                  </a:extLst>
                </a:gridCol>
              </a:tblGrid>
              <a:tr h="182880">
                <a:tc>
                  <a:txBody>
                    <a:bodyPr/>
                    <a:lstStyle/>
                    <a:p>
                      <a:pPr algn="l" rtl="0" fontAlgn="ctr"/>
                      <a:endParaRPr lang="en-US" sz="900" b="1" i="0" u="none" strike="noStrike" dirty="0">
                        <a:solidFill>
                          <a:srgbClr val="FFFFFF"/>
                        </a:solidFill>
                        <a:effectLst/>
                        <a:latin typeface="+mn-lt"/>
                      </a:endParaRPr>
                    </a:p>
                  </a:txBody>
                  <a:tcPr marL="13312" marR="13312" marT="8824" marB="0" anchor="ctr">
                    <a:lnL>
                      <a:noFill/>
                    </a:lnL>
                    <a:lnR>
                      <a:noFill/>
                    </a:lnR>
                    <a:lnT>
                      <a:noFill/>
                    </a:lnT>
                    <a:lnB w="6350" cap="flat" cmpd="sng" algn="ctr">
                      <a:solidFill>
                        <a:srgbClr val="1B4273"/>
                      </a:solidFill>
                      <a:prstDash val="solid"/>
                      <a:round/>
                      <a:headEnd type="none" w="med" len="med"/>
                      <a:tailEnd type="none" w="med" len="med"/>
                    </a:lnB>
                    <a:solidFill>
                      <a:srgbClr val="1B4273"/>
                    </a:solidFill>
                  </a:tcPr>
                </a:tc>
                <a:tc>
                  <a:txBody>
                    <a:bodyPr/>
                    <a:lstStyle/>
                    <a:p>
                      <a:pPr algn="l" rtl="0" fontAlgn="ctr"/>
                      <a:endParaRPr lang="en-US" sz="900" b="1" i="0" u="none" strike="noStrike" dirty="0">
                        <a:solidFill>
                          <a:srgbClr val="FFFFFF"/>
                        </a:solidFill>
                        <a:effectLst/>
                        <a:latin typeface="+mn-lt"/>
                      </a:endParaRPr>
                    </a:p>
                  </a:txBody>
                  <a:tcPr marL="13312" marR="13312" marT="8824" marB="0" anchor="ctr">
                    <a:lnL>
                      <a:noFill/>
                    </a:lnL>
                    <a:lnR w="12700" cap="flat" cmpd="sng" algn="ctr">
                      <a:solidFill>
                        <a:srgbClr val="000000"/>
                      </a:solidFill>
                      <a:prstDash val="solid"/>
                      <a:round/>
                      <a:headEnd type="none" w="med" len="med"/>
                      <a:tailEnd type="none" w="med" len="med"/>
                    </a:lnR>
                    <a:lnT>
                      <a:noFill/>
                    </a:lnT>
                    <a:lnB w="6350" cap="flat" cmpd="sng" algn="ctr">
                      <a:solidFill>
                        <a:srgbClr val="1B4273"/>
                      </a:solidFill>
                      <a:prstDash val="solid"/>
                      <a:round/>
                      <a:headEnd type="none" w="med" len="med"/>
                      <a:tailEnd type="none" w="med" len="med"/>
                    </a:lnB>
                    <a:solidFill>
                      <a:srgbClr val="1B4273"/>
                    </a:solidFill>
                  </a:tcPr>
                </a:tc>
                <a:tc gridSpan="3">
                  <a:txBody>
                    <a:bodyPr/>
                    <a:lstStyle/>
                    <a:p>
                      <a:pPr algn="ctr" rtl="0" fontAlgn="ctr"/>
                      <a:r>
                        <a:rPr lang="en-US" sz="900" b="1" i="0" u="none" strike="noStrike" dirty="0">
                          <a:solidFill>
                            <a:srgbClr val="FFFFFF"/>
                          </a:solidFill>
                          <a:effectLst/>
                          <a:latin typeface="+mn-lt"/>
                        </a:rPr>
                        <a:t>Potential Visitors</a:t>
                      </a:r>
                    </a:p>
                  </a:txBody>
                  <a:tcPr marL="0" marR="1331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1B4273"/>
                      </a:solidFill>
                      <a:prstDash val="solid"/>
                      <a:round/>
                      <a:headEnd type="none" w="med" len="med"/>
                      <a:tailEnd type="none" w="med" len="med"/>
                    </a:lnB>
                    <a:solidFill>
                      <a:srgbClr val="1B4273"/>
                    </a:solidFill>
                  </a:tcPr>
                </a:tc>
                <a:tc hMerge="1">
                  <a:txBody>
                    <a:bodyPr/>
                    <a:lstStyle/>
                    <a:p>
                      <a:endParaRPr lang="en-US"/>
                    </a:p>
                  </a:txBody>
                  <a:tcPr/>
                </a:tc>
                <a:tc hMerge="1">
                  <a:txBody>
                    <a:bodyPr/>
                    <a:lstStyle/>
                    <a:p>
                      <a:endParaRPr lang="en-US"/>
                    </a:p>
                  </a:txBody>
                  <a:tcPr/>
                </a:tc>
                <a:tc>
                  <a:txBody>
                    <a:bodyPr/>
                    <a:lstStyle/>
                    <a:p>
                      <a:pPr algn="ctr" rtl="0" fontAlgn="ctr"/>
                      <a:r>
                        <a:rPr lang="en-US" sz="900" b="1" i="0" u="none" strike="noStrike" dirty="0">
                          <a:solidFill>
                            <a:srgbClr val="FFFFFF"/>
                          </a:solidFill>
                          <a:effectLst/>
                          <a:latin typeface="+mn-lt"/>
                        </a:rPr>
                        <a:t>Actual Visitors</a:t>
                      </a:r>
                    </a:p>
                  </a:txBody>
                  <a:tcPr marL="0" marR="119805" marT="0" marB="0" anchor="ctr">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a:noFill/>
                    </a:lnT>
                    <a:lnB w="6350" cap="flat" cmpd="sng" algn="ctr">
                      <a:solidFill>
                        <a:srgbClr val="1B4273"/>
                      </a:solidFill>
                      <a:prstDash val="solid"/>
                      <a:round/>
                      <a:headEnd type="none" w="med" len="med"/>
                      <a:tailEnd type="none" w="med" len="med"/>
                    </a:lnB>
                    <a:solidFill>
                      <a:srgbClr val="1B4273"/>
                    </a:solidFill>
                  </a:tcPr>
                </a:tc>
                <a:tc>
                  <a:txBody>
                    <a:bodyPr/>
                    <a:lstStyle/>
                    <a:p>
                      <a:pPr marL="0" marR="0" lvl="0" indent="0" algn="ctr" defTabSz="1175644" rtl="0" eaLnBrk="1" fontAlgn="ctr" latinLnBrk="0" hangingPunct="1">
                        <a:lnSpc>
                          <a:spcPct val="100000"/>
                        </a:lnSpc>
                        <a:spcBef>
                          <a:spcPts val="0"/>
                        </a:spcBef>
                        <a:spcAft>
                          <a:spcPts val="0"/>
                        </a:spcAft>
                        <a:buClrTx/>
                        <a:buSzTx/>
                        <a:buFontTx/>
                        <a:buNone/>
                        <a:tabLst/>
                        <a:defRPr/>
                      </a:pPr>
                      <a:r>
                        <a:rPr lang="en-US" sz="900" b="1" i="0" u="none" strike="noStrike" dirty="0">
                          <a:solidFill>
                            <a:srgbClr val="FFFFFF"/>
                          </a:solidFill>
                          <a:effectLst/>
                          <a:latin typeface="+mn-lt"/>
                        </a:rPr>
                        <a:t>Actual vs.</a:t>
                      </a:r>
                      <a:r>
                        <a:rPr lang="en-US" sz="900" b="1" i="0" u="none" strike="noStrike" dirty="0">
                          <a:solidFill>
                            <a:schemeClr val="bg1"/>
                          </a:solidFill>
                          <a:effectLst/>
                          <a:latin typeface="+mn-lt"/>
                        </a:rPr>
                        <a:t> 10 </a:t>
                      </a:r>
                      <a:r>
                        <a:rPr lang="en-US" sz="900" b="1" i="0" u="none" strike="noStrike" dirty="0">
                          <a:solidFill>
                            <a:srgbClr val="FFFFFF"/>
                          </a:solidFill>
                          <a:effectLst/>
                          <a:latin typeface="+mn-lt"/>
                        </a:rPr>
                        <a:t>mi Potential</a:t>
                      </a:r>
                    </a:p>
                  </a:txBody>
                  <a:tcPr marL="0" marR="119805" marT="0" marB="0" anchor="ctr">
                    <a:lnL w="3175" cap="flat" cmpd="sng" algn="ctr">
                      <a:noFill/>
                      <a:prstDash val="solid"/>
                      <a:round/>
                      <a:headEnd type="none" w="med" len="med"/>
                      <a:tailEnd type="none" w="med" len="med"/>
                    </a:lnL>
                    <a:lnR>
                      <a:noFill/>
                    </a:lnR>
                    <a:lnT>
                      <a:noFill/>
                    </a:lnT>
                    <a:lnB w="6350" cap="flat" cmpd="sng" algn="ctr">
                      <a:solidFill>
                        <a:srgbClr val="1B4273"/>
                      </a:solidFill>
                      <a:prstDash val="solid"/>
                      <a:round/>
                      <a:headEnd type="none" w="med" len="med"/>
                      <a:tailEnd type="none" w="med" len="med"/>
                    </a:lnB>
                    <a:solidFill>
                      <a:srgbClr val="1B4273"/>
                    </a:solidFill>
                  </a:tcPr>
                </a:tc>
                <a:extLst>
                  <a:ext uri="{0D108BD9-81ED-4DB2-BD59-A6C34878D82A}">
                    <a16:rowId xmlns:a16="http://schemas.microsoft.com/office/drawing/2014/main" val="238225790"/>
                  </a:ext>
                </a:extLst>
              </a:tr>
              <a:tr h="274319">
                <a:tc>
                  <a:txBody>
                    <a:bodyPr/>
                    <a:lstStyle/>
                    <a:p>
                      <a:pPr algn="l" rtl="0" fontAlgn="ctr"/>
                      <a:r>
                        <a:rPr lang="en-US" sz="900" b="1" i="0" u="none" strike="noStrike" dirty="0">
                          <a:solidFill>
                            <a:srgbClr val="FFFFFF"/>
                          </a:solidFill>
                          <a:effectLst/>
                          <a:latin typeface="+mn-lt"/>
                        </a:rPr>
                        <a:t>2024 Estimated Demographics</a:t>
                      </a: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1B4273"/>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l" rtl="0" fontAlgn="ctr"/>
                      <a:endParaRPr lang="en-US" sz="900" b="1" i="0" u="none" strike="noStrike" dirty="0">
                        <a:solidFill>
                          <a:srgbClr val="FFFFFF"/>
                        </a:solidFill>
                        <a:effectLst/>
                        <a:latin typeface="+mn-lt"/>
                      </a:endParaRP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1B4273"/>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rtl="0" fontAlgn="ctr"/>
                      <a:r>
                        <a:rPr lang="en-US" sz="900" b="1" i="0" u="none" strike="noStrike" dirty="0">
                          <a:solidFill>
                            <a:schemeClr val="bg1"/>
                          </a:solidFill>
                          <a:effectLst/>
                          <a:latin typeface="+mn-lt"/>
                        </a:rPr>
                        <a:t>3 miles</a:t>
                      </a:r>
                    </a:p>
                  </a:txBody>
                  <a:tcPr marL="8824" marR="8824" marT="8824" marB="0" anchor="ctr">
                    <a:lnL w="12700" cap="flat" cmpd="sng" algn="ctr">
                      <a:solidFill>
                        <a:srgbClr val="000000"/>
                      </a:solidFill>
                      <a:prstDash val="solid"/>
                      <a:round/>
                      <a:headEnd type="none" w="med" len="med"/>
                      <a:tailEnd type="none" w="med" len="med"/>
                    </a:lnL>
                    <a:lnR>
                      <a:noFill/>
                    </a:lnR>
                    <a:lnT w="6350" cap="flat" cmpd="sng" algn="ctr">
                      <a:solidFill>
                        <a:srgbClr val="1B4273"/>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rtl="0" fontAlgn="ctr"/>
                      <a:r>
                        <a:rPr lang="en-US" sz="900" b="1" i="0" u="none" strike="noStrike" dirty="0">
                          <a:solidFill>
                            <a:schemeClr val="bg1"/>
                          </a:solidFill>
                          <a:effectLst/>
                          <a:latin typeface="+mn-lt"/>
                        </a:rPr>
                        <a:t>5 miles</a:t>
                      </a:r>
                    </a:p>
                  </a:txBody>
                  <a:tcPr marL="8824" marR="8824" marT="8824" marB="0" anchor="ctr">
                    <a:lnL>
                      <a:noFill/>
                    </a:lnL>
                    <a:lnR>
                      <a:noFill/>
                    </a:lnR>
                    <a:lnT w="6350" cap="flat" cmpd="sng" algn="ctr">
                      <a:solidFill>
                        <a:srgbClr val="1B4273"/>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rtl="0" fontAlgn="ctr"/>
                      <a:r>
                        <a:rPr lang="en-US" sz="900" b="1" i="0" u="none" strike="noStrike" dirty="0">
                          <a:solidFill>
                            <a:schemeClr val="bg1"/>
                          </a:solidFill>
                          <a:effectLst/>
                          <a:latin typeface="+mn-lt"/>
                        </a:rPr>
                        <a:t>10 miles</a:t>
                      </a:r>
                    </a:p>
                  </a:txBody>
                  <a:tcPr marL="8824" marR="8824" marT="8824" marB="0" anchor="ctr">
                    <a:lnL>
                      <a:noFill/>
                    </a:lnL>
                    <a:lnR w="12700" cap="flat" cmpd="sng" algn="ctr">
                      <a:solidFill>
                        <a:srgbClr val="000000"/>
                      </a:solidFill>
                      <a:prstDash val="solid"/>
                      <a:round/>
                      <a:headEnd type="none" w="med" len="med"/>
                      <a:tailEnd type="none" w="med" len="med"/>
                    </a:lnR>
                    <a:lnT w="6350" cap="flat" cmpd="sng" algn="ctr">
                      <a:solidFill>
                        <a:srgbClr val="1B4273"/>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rtl="0" fontAlgn="ctr"/>
                      <a:r>
                        <a:rPr lang="en-US" sz="900" b="1" i="0" u="none" strike="noStrike" dirty="0" err="1">
                          <a:solidFill>
                            <a:srgbClr val="FFFFFF"/>
                          </a:solidFill>
                          <a:effectLst/>
                          <a:latin typeface="+mn-lt"/>
                        </a:rPr>
                        <a:t>TruTrade</a:t>
                      </a:r>
                    </a:p>
                  </a:txBody>
                  <a:tcPr marL="0" marR="119805" marT="0" marB="0" anchor="ctr">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1B4273"/>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rtl="0" fontAlgn="ctr"/>
                      <a:r>
                        <a:rPr lang="en-US" sz="900" b="1" i="0" u="none" strike="noStrike" dirty="0">
                          <a:solidFill>
                            <a:srgbClr val="FFFFFF"/>
                          </a:solidFill>
                          <a:effectLst/>
                          <a:latin typeface="+mn-lt"/>
                        </a:rPr>
                        <a:t>Index</a:t>
                      </a: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1B4273"/>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extLst>
                  <a:ext uri="{0D108BD9-81ED-4DB2-BD59-A6C34878D82A}">
                    <a16:rowId xmlns:a16="http://schemas.microsoft.com/office/drawing/2014/main" val="739060960"/>
                  </a:ext>
                </a:extLst>
              </a:tr>
              <a:tr h="192024">
                <a:tc>
                  <a:txBody>
                    <a:bodyPr/>
                    <a:lstStyle/>
                    <a:p>
                      <a:pPr algn="l" rtl="0" fontAlgn="ctr"/>
                      <a:r>
                        <a:rPr lang="en-US" sz="900" b="1" i="0" u="none" strike="noStrike" dirty="0">
                          <a:solidFill>
                            <a:srgbClr val="000000"/>
                          </a:solidFill>
                          <a:effectLst/>
                          <a:latin typeface="+mn-lt"/>
                        </a:rPr>
                        <a:t>Population</a:t>
                      </a: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endParaRPr lang="en-US" sz="900" b="1" i="0" u="none" strike="noStrike">
                        <a:solidFill>
                          <a:srgbClr val="000000"/>
                        </a:solidFill>
                        <a:effectLst/>
                        <a:latin typeface="+mn-lt"/>
                      </a:endParaRP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dirty="0">
                          <a:solidFill>
                            <a:srgbClr val="000000"/>
                          </a:solidFill>
                          <a:effectLst/>
                          <a:latin typeface="+mn-lt"/>
                        </a:rPr>
                        <a:t>MA121</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MB121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MC121</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MD121</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31222976"/>
                  </a:ext>
                </a:extLst>
              </a:tr>
              <a:tr h="192024">
                <a:tc>
                  <a:txBody>
                    <a:bodyPr/>
                    <a:lstStyle/>
                    <a:p>
                      <a:pPr algn="l" rtl="0" fontAlgn="ctr"/>
                      <a:r>
                        <a:rPr lang="en-US" sz="900" b="1" i="0" u="none" strike="noStrike" dirty="0">
                          <a:solidFill>
                            <a:srgbClr val="000000"/>
                          </a:solidFill>
                          <a:effectLst/>
                          <a:latin typeface="+mn-lt"/>
                        </a:rPr>
                        <a:t>Households</a:t>
                      </a: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rtl="0" fontAlgn="ctr"/>
                      <a:endParaRPr lang="en-US" sz="900" b="1" i="0" u="none" strike="noStrike">
                        <a:solidFill>
                          <a:srgbClr val="000000"/>
                        </a:solidFill>
                        <a:effectLst/>
                        <a:latin typeface="+mn-lt"/>
                      </a:endParaRP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MA122</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MB122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MC122</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MD122</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972241948"/>
                  </a:ext>
                </a:extLst>
              </a:tr>
              <a:tr h="192024">
                <a:tc>
                  <a:txBody>
                    <a:bodyPr/>
                    <a:lstStyle/>
                    <a:p>
                      <a:pPr algn="l" rtl="0" fontAlgn="ctr"/>
                      <a:r>
                        <a:rPr lang="en-US" sz="900" b="1" i="0" u="none" strike="noStrike" dirty="0">
                          <a:solidFill>
                            <a:srgbClr val="000000"/>
                          </a:solidFill>
                          <a:effectLst/>
                          <a:latin typeface="+mn-lt"/>
                        </a:rPr>
                        <a:t>Age</a:t>
                      </a: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18-24</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MA123</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MB123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MC123</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MD123</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93327121"/>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l" rtl="0" fontAlgn="ctr"/>
                      <a:r>
                        <a:rPr lang="en-US" sz="900" b="0" i="0" u="none" strike="noStrike" dirty="0">
                          <a:solidFill>
                            <a:srgbClr val="000000"/>
                          </a:solidFill>
                          <a:effectLst/>
                          <a:latin typeface="+mn-lt"/>
                        </a:rPr>
                        <a:t>25-34</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MA124</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dirty="0">
                          <a:solidFill>
                            <a:srgbClr val="000000"/>
                          </a:solidFill>
                          <a:effectLst/>
                          <a:latin typeface="+mn-lt"/>
                        </a:rPr>
                        <a:t>MB124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MC124</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MD124</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1111874896"/>
                  </a:ext>
                </a:extLst>
              </a:tr>
              <a:tr h="174491">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35-44</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MA125</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MB125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MC125</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MD125</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83910510"/>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l" rtl="0" fontAlgn="ctr"/>
                      <a:r>
                        <a:rPr lang="en-US" sz="900" b="0" i="0" u="none" strike="noStrike" dirty="0">
                          <a:solidFill>
                            <a:srgbClr val="000000"/>
                          </a:solidFill>
                          <a:effectLst/>
                          <a:latin typeface="+mn-lt"/>
                        </a:rPr>
                        <a:t>45-54</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MA126</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MB126</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MC126</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MD126</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3332412725"/>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55-64</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MA127</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MB127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MC127</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MD127</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759345495"/>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l" rtl="0" fontAlgn="ctr"/>
                      <a:r>
                        <a:rPr lang="en-US" sz="900" b="0" i="0" u="none" strike="noStrike" dirty="0">
                          <a:solidFill>
                            <a:srgbClr val="000000"/>
                          </a:solidFill>
                          <a:effectLst/>
                          <a:latin typeface="+mn-lt"/>
                        </a:rPr>
                        <a:t>65+</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MA128</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dirty="0">
                          <a:solidFill>
                            <a:srgbClr val="000000"/>
                          </a:solidFill>
                          <a:effectLst/>
                          <a:latin typeface="+mn-lt"/>
                        </a:rPr>
                        <a:t>MB128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MC128</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mn-lt"/>
                        </a:rPr>
                        <a:t>MD128</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noFill/>
                  </a:tcPr>
                </a:tc>
                <a:extLst>
                  <a:ext uri="{0D108BD9-81ED-4DB2-BD59-A6C34878D82A}">
                    <a16:rowId xmlns:a16="http://schemas.microsoft.com/office/drawing/2014/main" val="2079764167"/>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Average Age</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MA129</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MB129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MC129</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MD129</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70492971"/>
                  </a:ext>
                </a:extLst>
              </a:tr>
              <a:tr h="192024">
                <a:tc>
                  <a:txBody>
                    <a:bodyPr/>
                    <a:lstStyle/>
                    <a:p>
                      <a:pPr algn="l" rtl="0" fontAlgn="ctr"/>
                      <a:r>
                        <a:rPr lang="en-US" sz="900" b="1" i="0" u="none" strike="noStrike" dirty="0">
                          <a:solidFill>
                            <a:srgbClr val="000000"/>
                          </a:solidFill>
                          <a:effectLst/>
                          <a:latin typeface="+mn-lt"/>
                        </a:rPr>
                        <a:t>HH Income</a:t>
                      </a: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rtl="0" fontAlgn="ctr"/>
                      <a:r>
                        <a:rPr lang="en-US" sz="900" b="0" i="0" u="none" strike="noStrike" dirty="0">
                          <a:solidFill>
                            <a:srgbClr val="000000"/>
                          </a:solidFill>
                          <a:effectLst/>
                          <a:latin typeface="+mn-lt"/>
                        </a:rPr>
                        <a:t>Less than $50,000</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MA130</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MB130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MC130</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mn-lt"/>
                        </a:rPr>
                        <a:t>MD130</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506239702"/>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$50,000 - $74,999</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dirty="0">
                          <a:solidFill>
                            <a:srgbClr val="000000"/>
                          </a:solidFill>
                          <a:effectLst/>
                          <a:latin typeface="+mn-lt"/>
                        </a:rPr>
                        <a:t>MA131</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MC131</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MD131</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840891258"/>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l" rtl="0" fontAlgn="ctr"/>
                      <a:r>
                        <a:rPr lang="en-US" sz="900" b="0" i="0" u="none" strike="noStrike" dirty="0">
                          <a:solidFill>
                            <a:srgbClr val="000000"/>
                          </a:solidFill>
                          <a:effectLst/>
                          <a:latin typeface="+mn-lt"/>
                        </a:rPr>
                        <a:t>$75,000 - $99,000</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MA132</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MB132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MC132</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MD132</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3850936398"/>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$100,000 - $149,999</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MA133</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MB133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MC133</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MD133</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427688971"/>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l" rtl="0" fontAlgn="ctr"/>
                      <a:r>
                        <a:rPr lang="en-US" sz="900" b="0" i="0" u="none" strike="noStrike" dirty="0">
                          <a:solidFill>
                            <a:srgbClr val="000000"/>
                          </a:solidFill>
                          <a:effectLst/>
                          <a:latin typeface="+mn-lt"/>
                        </a:rPr>
                        <a:t>$150,000 or more</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MA134</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MB134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MC134</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MD134</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2298148542"/>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Average Household Income</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MA135</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MB135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MC135</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MD135</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705081334"/>
                  </a:ext>
                </a:extLst>
              </a:tr>
              <a:tr h="192024">
                <a:tc>
                  <a:txBody>
                    <a:bodyPr/>
                    <a:lstStyle/>
                    <a:p>
                      <a:pPr algn="l" rtl="0" fontAlgn="ctr"/>
                      <a:r>
                        <a:rPr lang="en-US" sz="900" b="1" i="0" u="none" strike="noStrike" dirty="0">
                          <a:solidFill>
                            <a:srgbClr val="000000"/>
                          </a:solidFill>
                          <a:effectLst/>
                          <a:latin typeface="+mn-lt"/>
                        </a:rPr>
                        <a:t>Children in Household</a:t>
                      </a: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l" rtl="0" fontAlgn="ctr"/>
                      <a:endParaRPr lang="en-US" sz="900" b="1" i="0" u="none" strike="noStrike">
                        <a:solidFill>
                          <a:srgbClr val="000000"/>
                        </a:solidFill>
                        <a:effectLst/>
                        <a:latin typeface="+mn-lt"/>
                      </a:endParaRP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MA136</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MB136</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MC136</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MD136</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3102574513"/>
                  </a:ext>
                </a:extLst>
              </a:tr>
              <a:tr h="192024">
                <a:tc>
                  <a:txBody>
                    <a:bodyPr/>
                    <a:lstStyle/>
                    <a:p>
                      <a:pPr algn="l" rtl="0" fontAlgn="ctr"/>
                      <a:r>
                        <a:rPr lang="en-US" sz="900" b="1" i="0" u="none" strike="noStrike" dirty="0">
                          <a:solidFill>
                            <a:srgbClr val="000000"/>
                          </a:solidFill>
                          <a:effectLst/>
                          <a:latin typeface="+mn-lt"/>
                        </a:rPr>
                        <a:t>Education</a:t>
                      </a: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Less than College</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MA137</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MB137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MC137</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MD137</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25540000"/>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l" rtl="0" fontAlgn="ctr"/>
                      <a:r>
                        <a:rPr lang="en-US" sz="900" b="0" i="0" u="none" strike="noStrike" dirty="0">
                          <a:solidFill>
                            <a:srgbClr val="000000"/>
                          </a:solidFill>
                          <a:effectLst/>
                          <a:latin typeface="+mn-lt"/>
                        </a:rPr>
                        <a:t>Some College</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MA138</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MB138</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MC138</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MD138</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1424325051"/>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College Degree</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MA139</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MB139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MC139</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MD139</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64887926"/>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l" rtl="0" fontAlgn="ctr"/>
                      <a:r>
                        <a:rPr lang="en-US" sz="900" b="0" i="0" u="none" strike="noStrike" dirty="0">
                          <a:solidFill>
                            <a:srgbClr val="000000"/>
                          </a:solidFill>
                          <a:effectLst/>
                          <a:latin typeface="+mn-lt"/>
                        </a:rPr>
                        <a:t>Post-Graduate Degree</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MA140</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MB140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MC140</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MD140</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2500970118"/>
                  </a:ext>
                </a:extLst>
              </a:tr>
              <a:tr h="192024">
                <a:tc>
                  <a:txBody>
                    <a:bodyPr/>
                    <a:lstStyle/>
                    <a:p>
                      <a:pPr algn="l" rtl="0" fontAlgn="ctr"/>
                      <a:r>
                        <a:rPr lang="en-US" sz="900" b="1" i="0" u="none" strike="noStrike" dirty="0">
                          <a:solidFill>
                            <a:srgbClr val="000000"/>
                          </a:solidFill>
                          <a:effectLst/>
                          <a:latin typeface="+mn-lt"/>
                        </a:rPr>
                        <a:t>Ethnicity</a:t>
                      </a: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Caucasian/White</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MA141</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MB141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MC141</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MD141</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92076185"/>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l" rtl="0" fontAlgn="ctr"/>
                      <a:r>
                        <a:rPr lang="en-US" sz="900" b="0" i="0" u="none" strike="noStrike" dirty="0">
                          <a:solidFill>
                            <a:srgbClr val="000000"/>
                          </a:solidFill>
                          <a:effectLst/>
                          <a:latin typeface="+mn-lt"/>
                        </a:rPr>
                        <a:t>African-American/Black</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MA142</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MB142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MC142</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MD142</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4032247634"/>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Hispanic/Latino</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MA143</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MB143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MC143</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MD143</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312722270"/>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l" rtl="0" fontAlgn="ctr"/>
                      <a:r>
                        <a:rPr lang="en-US" sz="900" b="0" i="0" u="none" strike="noStrike" dirty="0">
                          <a:solidFill>
                            <a:srgbClr val="000000"/>
                          </a:solidFill>
                          <a:effectLst/>
                          <a:latin typeface="+mn-lt"/>
                        </a:rPr>
                        <a:t>Asian</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MA144</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MB144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MC144</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mn-lt"/>
                        </a:rPr>
                        <a:t>MD144</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rtl="0" fontAlgn="ctr"/>
                      <a:endParaRPr lang="en-US" sz="900" b="0" i="0" u="none" strike="noStrike">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4135484158"/>
                  </a:ext>
                </a:extLst>
              </a:tr>
              <a:tr h="192024">
                <a:tc>
                  <a:txBody>
                    <a:bodyPr/>
                    <a:lstStyle/>
                    <a:p>
                      <a:pPr algn="l" fontAlgn="ctr"/>
                      <a:endParaRPr lang="en-US" sz="900" b="0" i="0" u="none" strike="noStrike">
                        <a:solidFill>
                          <a:srgbClr val="000000"/>
                        </a:solidFill>
                        <a:effectLst/>
                        <a:latin typeface="+mn-lt"/>
                      </a:endParaRPr>
                    </a:p>
                  </a:txBody>
                  <a:tcPr marL="76245" marR="13312" marT="8824"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rtl="0" fontAlgn="ctr"/>
                      <a:r>
                        <a:rPr lang="en-US" sz="900" b="0" i="0" u="none" strike="noStrike" dirty="0">
                          <a:solidFill>
                            <a:srgbClr val="000000"/>
                          </a:solidFill>
                          <a:effectLst/>
                          <a:latin typeface="+mn-lt"/>
                        </a:rPr>
                        <a:t>Other</a:t>
                      </a:r>
                    </a:p>
                  </a:txBody>
                  <a:tcPr marL="76245" marR="13312" marT="8824" marB="0" anchor="ctr">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MA145</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MB145</a:t>
                      </a:r>
                    </a:p>
                  </a:txBody>
                  <a:tcPr marL="9525" marR="9525" marT="9525" marB="0" anchor="b">
                    <a:lnL>
                      <a:noFill/>
                    </a:lnL>
                    <a:lnR>
                      <a:noFill/>
                    </a:lnR>
                    <a:lnT w="6350" cap="flat" cmpd="sng" algn="ctr">
                      <a:solidFill>
                        <a:srgbClr val="9BC2E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900" b="0" i="0" u="none" strike="noStrike">
                          <a:solidFill>
                            <a:srgbClr val="000000"/>
                          </a:solidFill>
                          <a:effectLst/>
                          <a:latin typeface="+mn-lt"/>
                        </a:rPr>
                        <a:t>MC145</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9BC2E6"/>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900" b="0" i="0" u="none" strike="noStrike" dirty="0">
                          <a:solidFill>
                            <a:srgbClr val="000000"/>
                          </a:solidFill>
                          <a:effectLst/>
                          <a:latin typeface="+mn-lt"/>
                        </a:rPr>
                        <a:t>MD145</a:t>
                      </a:r>
                    </a:p>
                  </a:txBody>
                  <a:tcPr marL="9525" marR="9525" marT="9525" marB="0" anchor="b">
                    <a:lnL w="12700" cap="flat" cmpd="sng" algn="ctr">
                      <a:solidFill>
                        <a:srgbClr val="000000"/>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rtl="0" fontAlgn="ctr"/>
                      <a:endParaRPr lang="en-US" sz="900" b="0" i="0" u="none" strike="noStrike" dirty="0">
                        <a:solidFill>
                          <a:srgbClr val="000000"/>
                        </a:solidFill>
                        <a:effectLst/>
                        <a:latin typeface="+mn-lt"/>
                      </a:endParaRPr>
                    </a:p>
                  </a:txBody>
                  <a:tcPr marL="0" marR="119805" marT="0" marB="0" anchor="ctr">
                    <a:lnL w="3175" cap="flat" cmpd="sng" algn="ctr">
                      <a:no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980904195"/>
                  </a:ext>
                </a:extLst>
              </a:tr>
            </a:tbl>
          </a:graphicData>
        </a:graphic>
      </p:graphicFrame>
      <p:sp>
        <p:nvSpPr>
          <p:cNvPr id="4" name="Slide Number Placeholder 3"/>
          <p:cNvSpPr>
            <a:spLocks noGrp="1"/>
          </p:cNvSpPr>
          <p:nvPr>
            <p:ph type="sldNum" sz="quarter" idx="4"/>
          </p:nvPr>
        </p:nvSpPr>
        <p:spPr/>
        <p:txBody>
          <a:bodyPr/>
          <a:lstStyle/>
          <a:p>
            <a:pPr defTabSz="1089257">
              <a:defRPr/>
            </a:pPr>
            <a:fld id="{DFE75DC9-2AA8-4836-ABA6-832E2002DAE6}" type="slidenum">
              <a:rPr lang="en-US">
                <a:solidFill>
                  <a:srgbClr val="FFFFFF"/>
                </a:solidFill>
                <a:latin typeface="Roboto"/>
              </a:rPr>
              <a:pPr defTabSz="1089257">
                <a:defRPr/>
              </a:pPr>
              <a:t>11</a:t>
            </a:fld>
            <a:endParaRPr lang="en-US">
              <a:solidFill>
                <a:srgbClr val="FFFFFF"/>
              </a:solidFill>
              <a:latin typeface="Roboto"/>
            </a:endParaRPr>
          </a:p>
        </p:txBody>
      </p:sp>
      <p:sp>
        <p:nvSpPr>
          <p:cNvPr id="2" name="Title 1"/>
          <p:cNvSpPr>
            <a:spLocks noGrp="1"/>
          </p:cNvSpPr>
          <p:nvPr>
            <p:ph type="title"/>
          </p:nvPr>
        </p:nvSpPr>
        <p:spPr/>
        <p:txBody>
          <a:bodyPr>
            <a:noAutofit/>
          </a:bodyPr>
          <a:lstStyle/>
          <a:p>
            <a:r>
              <a:rPr lang="en-US" sz="2400">
                <a:solidFill>
                  <a:srgbClr val="273E6D"/>
                </a:solidFill>
                <a:ea typeface="Lato Black"/>
                <a:cs typeface="Lato Black"/>
              </a:rPr>
              <a:t>MILANALYSIS11</a:t>
            </a:r>
            <a:endParaRPr lang="en-US" sz="2400" dirty="0">
              <a:solidFill>
                <a:srgbClr val="273E6D"/>
              </a:solidFill>
              <a:ea typeface="Lato Black"/>
              <a:cs typeface="Lato Black"/>
            </a:endParaRPr>
          </a:p>
        </p:txBody>
      </p:sp>
      <p:sp>
        <p:nvSpPr>
          <p:cNvPr id="6" name="Subtitle 5">
            <a:extLst>
              <a:ext uri="{FF2B5EF4-FFF2-40B4-BE49-F238E27FC236}">
                <a16:creationId xmlns:a16="http://schemas.microsoft.com/office/drawing/2014/main" id="{DB32FC22-B6AF-4F1B-99EB-199C9B05007B}"/>
              </a:ext>
            </a:extLst>
          </p:cNvPr>
          <p:cNvSpPr>
            <a:spLocks noGrp="1"/>
          </p:cNvSpPr>
          <p:nvPr>
            <p:ph type="subTitle" idx="10"/>
          </p:nvPr>
        </p:nvSpPr>
        <p:spPr/>
        <p:txBody>
          <a:bodyPr/>
          <a:lstStyle/>
          <a:p>
            <a:r>
              <a:rPr lang="en-US" i="1" dirty="0"/>
              <a:t>Source: </a:t>
            </a:r>
            <a:r>
              <a:rPr lang="en-US" i="1" dirty="0" err="1"/>
              <a:t>TruTrade</a:t>
            </a:r>
            <a:r>
              <a:rPr lang="en-US" i="1" dirty="0"/>
              <a:t>, 12 months ending on March 31, 2022; Esri</a:t>
            </a:r>
            <a:endParaRPr lang="en-US" dirty="0"/>
          </a:p>
        </p:txBody>
      </p:sp>
      <p:graphicFrame>
        <p:nvGraphicFramePr>
          <p:cNvPr id="5" name="Chart 4">
            <a:extLst>
              <a:ext uri="{FF2B5EF4-FFF2-40B4-BE49-F238E27FC236}">
                <a16:creationId xmlns:a16="http://schemas.microsoft.com/office/drawing/2014/main" id="{100FBCBF-F4C7-4C3A-8387-261F4DFF2854}"/>
              </a:ext>
            </a:extLst>
          </p:cNvPr>
          <p:cNvGraphicFramePr>
            <a:graphicFrameLocks/>
          </p:cNvGraphicFramePr>
          <p:nvPr>
            <p:extLst>
              <p:ext uri="{D42A27DB-BD31-4B8C-83A1-F6EECF244321}">
                <p14:modId xmlns:p14="http://schemas.microsoft.com/office/powerpoint/2010/main" val="1375482222"/>
              </p:ext>
            </p:extLst>
          </p:nvPr>
        </p:nvGraphicFramePr>
        <p:xfrm>
          <a:off x="10515600" y="2133600"/>
          <a:ext cx="1746504" cy="47975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964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6">
            <a:extLst>
              <a:ext uri="{FF2B5EF4-FFF2-40B4-BE49-F238E27FC236}">
                <a16:creationId xmlns:a16="http://schemas.microsoft.com/office/drawing/2014/main" id="{931A5473-DB26-46D8-9167-AAF58B0CA6BF}"/>
              </a:ext>
            </a:extLst>
          </p:cNvPr>
          <p:cNvGraphicFramePr>
            <a:graphicFrameLocks/>
          </p:cNvGraphicFramePr>
          <p:nvPr>
            <p:extLst>
              <p:ext uri="{D42A27DB-BD31-4B8C-83A1-F6EECF244321}">
                <p14:modId xmlns:p14="http://schemas.microsoft.com/office/powerpoint/2010/main" val="355757745"/>
              </p:ext>
            </p:extLst>
          </p:nvPr>
        </p:nvGraphicFramePr>
        <p:xfrm>
          <a:off x="742188" y="1667736"/>
          <a:ext cx="11320273" cy="5311152"/>
        </p:xfrm>
        <a:graphic>
          <a:graphicData uri="http://schemas.openxmlformats.org/drawingml/2006/table">
            <a:tbl>
              <a:tblPr/>
              <a:tblGrid>
                <a:gridCol w="1563625">
                  <a:extLst>
                    <a:ext uri="{9D8B030D-6E8A-4147-A177-3AD203B41FA5}">
                      <a16:colId xmlns:a16="http://schemas.microsoft.com/office/drawing/2014/main" val="2489953884"/>
                    </a:ext>
                  </a:extLst>
                </a:gridCol>
                <a:gridCol w="886968">
                  <a:extLst>
                    <a:ext uri="{9D8B030D-6E8A-4147-A177-3AD203B41FA5}">
                      <a16:colId xmlns:a16="http://schemas.microsoft.com/office/drawing/2014/main" val="121331530"/>
                    </a:ext>
                  </a:extLst>
                </a:gridCol>
                <a:gridCol w="886968">
                  <a:extLst>
                    <a:ext uri="{9D8B030D-6E8A-4147-A177-3AD203B41FA5}">
                      <a16:colId xmlns:a16="http://schemas.microsoft.com/office/drawing/2014/main" val="1172417157"/>
                    </a:ext>
                  </a:extLst>
                </a:gridCol>
                <a:gridCol w="886968">
                  <a:extLst>
                    <a:ext uri="{9D8B030D-6E8A-4147-A177-3AD203B41FA5}">
                      <a16:colId xmlns:a16="http://schemas.microsoft.com/office/drawing/2014/main" val="2623012332"/>
                    </a:ext>
                  </a:extLst>
                </a:gridCol>
                <a:gridCol w="886968">
                  <a:extLst>
                    <a:ext uri="{9D8B030D-6E8A-4147-A177-3AD203B41FA5}">
                      <a16:colId xmlns:a16="http://schemas.microsoft.com/office/drawing/2014/main" val="2136293542"/>
                    </a:ext>
                  </a:extLst>
                </a:gridCol>
                <a:gridCol w="886968">
                  <a:extLst>
                    <a:ext uri="{9D8B030D-6E8A-4147-A177-3AD203B41FA5}">
                      <a16:colId xmlns:a16="http://schemas.microsoft.com/office/drawing/2014/main" val="877840330"/>
                    </a:ext>
                  </a:extLst>
                </a:gridCol>
                <a:gridCol w="886968">
                  <a:extLst>
                    <a:ext uri="{9D8B030D-6E8A-4147-A177-3AD203B41FA5}">
                      <a16:colId xmlns:a16="http://schemas.microsoft.com/office/drawing/2014/main" val="72856936"/>
                    </a:ext>
                  </a:extLst>
                </a:gridCol>
                <a:gridCol w="886968">
                  <a:extLst>
                    <a:ext uri="{9D8B030D-6E8A-4147-A177-3AD203B41FA5}">
                      <a16:colId xmlns:a16="http://schemas.microsoft.com/office/drawing/2014/main" val="3924386052"/>
                    </a:ext>
                  </a:extLst>
                </a:gridCol>
                <a:gridCol w="886968">
                  <a:extLst>
                    <a:ext uri="{9D8B030D-6E8A-4147-A177-3AD203B41FA5}">
                      <a16:colId xmlns:a16="http://schemas.microsoft.com/office/drawing/2014/main" val="1027719574"/>
                    </a:ext>
                  </a:extLst>
                </a:gridCol>
                <a:gridCol w="886968">
                  <a:extLst>
                    <a:ext uri="{9D8B030D-6E8A-4147-A177-3AD203B41FA5}">
                      <a16:colId xmlns:a16="http://schemas.microsoft.com/office/drawing/2014/main" val="2300324666"/>
                    </a:ext>
                  </a:extLst>
                </a:gridCol>
                <a:gridCol w="886968">
                  <a:extLst>
                    <a:ext uri="{9D8B030D-6E8A-4147-A177-3AD203B41FA5}">
                      <a16:colId xmlns:a16="http://schemas.microsoft.com/office/drawing/2014/main" val="998138205"/>
                    </a:ext>
                  </a:extLst>
                </a:gridCol>
                <a:gridCol w="886968">
                  <a:extLst>
                    <a:ext uri="{9D8B030D-6E8A-4147-A177-3AD203B41FA5}">
                      <a16:colId xmlns:a16="http://schemas.microsoft.com/office/drawing/2014/main" val="583461334"/>
                    </a:ext>
                  </a:extLst>
                </a:gridCol>
              </a:tblGrid>
              <a:tr h="1049229">
                <a:tc>
                  <a:txBody>
                    <a:bodyPr/>
                    <a:lstStyle/>
                    <a:p>
                      <a:pPr algn="l" rtl="0" fontAlgn="ctr"/>
                      <a:r>
                        <a:rPr lang="en-US" sz="1000" b="1" i="0" u="none" strike="noStrike" dirty="0">
                          <a:solidFill>
                            <a:srgbClr val="FFFFFF"/>
                          </a:solidFill>
                          <a:effectLst/>
                          <a:latin typeface="Roboto"/>
                        </a:rPr>
                        <a:t> </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en-US" sz="1000" b="1" i="0" u="none" strike="noStrike" dirty="0">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en-US" sz="1000" b="1" i="0" u="none" strike="noStrike" dirty="0">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en-US" sz="1000" b="1" i="0" u="none" strike="noStrike" dirty="0">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en-US" sz="1000" b="1" i="0" u="none" strike="noStrike" dirty="0">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en-US" sz="1000" b="1" i="0" u="none" strike="noStrike">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en-US" sz="1000" b="1" i="0" u="none" strike="noStrike" dirty="0">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en-US" sz="1000" b="1" i="0" u="none" strike="noStrike" dirty="0">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en-US" sz="1000" b="1" i="0" u="none" strike="noStrike" dirty="0">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en-US" sz="1000" b="1" i="0" u="none" strike="noStrike" dirty="0">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de-DE" sz="1000" b="1" i="0" u="none" strike="noStrike" dirty="0">
                        <a:solidFill>
                          <a:srgbClr val="FFFFFF"/>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rtl="0" fontAlgn="ctr"/>
                      <a:endParaRPr lang="de-DE" sz="1000" b="1" i="0" u="none" strike="noStrike" dirty="0">
                        <a:solidFill>
                          <a:srgbClr val="FFFFFF"/>
                        </a:solidFill>
                        <a:effectLst/>
                        <a:latin typeface="Roboto" panose="02000000000000000000" pitchFamily="2" charset="0"/>
                      </a:endParaRPr>
                    </a:p>
                  </a:txBody>
                  <a:tcPr marL="9525" marR="85725" marT="9525" marB="0" anchor="ctr">
                    <a:lnL>
                      <a:noFill/>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extLst>
                  <a:ext uri="{0D108BD9-81ED-4DB2-BD59-A6C34878D82A}">
                    <a16:rowId xmlns:a16="http://schemas.microsoft.com/office/drawing/2014/main" val="1682003256"/>
                  </a:ext>
                </a:extLst>
              </a:tr>
              <a:tr h="157849">
                <a:tc>
                  <a:txBody>
                    <a:bodyPr/>
                    <a:lstStyle/>
                    <a:p>
                      <a:pPr algn="l" rtl="0" fontAlgn="ctr"/>
                      <a:r>
                        <a:rPr lang="en-US" sz="900" b="1" i="0" u="none" strike="noStrike" dirty="0">
                          <a:solidFill>
                            <a:srgbClr val="000000"/>
                          </a:solidFill>
                          <a:effectLst/>
                          <a:latin typeface="Roboto"/>
                        </a:rPr>
                        <a:t>AGE</a:t>
                      </a:r>
                    </a:p>
                  </a:txBody>
                  <a:tcPr marL="85725"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1"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92609148"/>
                  </a:ext>
                </a:extLst>
              </a:tr>
              <a:tr h="157849">
                <a:tc>
                  <a:txBody>
                    <a:bodyPr/>
                    <a:lstStyle/>
                    <a:p>
                      <a:pPr algn="l" rtl="0" fontAlgn="ctr"/>
                      <a:r>
                        <a:rPr lang="en-US" sz="900" b="0" i="0" u="none" strike="noStrike" dirty="0">
                          <a:solidFill>
                            <a:srgbClr val="000000"/>
                          </a:solidFill>
                          <a:effectLst/>
                          <a:latin typeface="Roboto"/>
                        </a:rPr>
                        <a:t>18-24</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190494352"/>
                  </a:ext>
                </a:extLst>
              </a:tr>
              <a:tr h="157849">
                <a:tc>
                  <a:txBody>
                    <a:bodyPr/>
                    <a:lstStyle/>
                    <a:p>
                      <a:pPr algn="l" rtl="0" fontAlgn="ctr"/>
                      <a:r>
                        <a:rPr lang="en-US" sz="900" b="0" i="0" u="none" strike="noStrike" dirty="0">
                          <a:solidFill>
                            <a:srgbClr val="000000"/>
                          </a:solidFill>
                          <a:effectLst/>
                          <a:latin typeface="Roboto"/>
                        </a:rPr>
                        <a:t>25-34</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451203798"/>
                  </a:ext>
                </a:extLst>
              </a:tr>
              <a:tr h="157849">
                <a:tc>
                  <a:txBody>
                    <a:bodyPr/>
                    <a:lstStyle/>
                    <a:p>
                      <a:pPr algn="l" rtl="0" fontAlgn="ctr"/>
                      <a:r>
                        <a:rPr lang="en-US" sz="900" b="0" i="0" u="none" strike="noStrike" dirty="0">
                          <a:solidFill>
                            <a:srgbClr val="000000"/>
                          </a:solidFill>
                          <a:effectLst/>
                          <a:latin typeface="Roboto"/>
                        </a:rPr>
                        <a:t>35-44</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592896757"/>
                  </a:ext>
                </a:extLst>
              </a:tr>
              <a:tr h="157849">
                <a:tc>
                  <a:txBody>
                    <a:bodyPr/>
                    <a:lstStyle/>
                    <a:p>
                      <a:pPr algn="l" rtl="0" fontAlgn="ctr"/>
                      <a:r>
                        <a:rPr lang="en-US" sz="900" b="0" i="0" u="none" strike="noStrike" dirty="0">
                          <a:solidFill>
                            <a:srgbClr val="000000"/>
                          </a:solidFill>
                          <a:effectLst/>
                          <a:latin typeface="Roboto"/>
                        </a:rPr>
                        <a:t>45-54</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86255852"/>
                  </a:ext>
                </a:extLst>
              </a:tr>
              <a:tr h="157849">
                <a:tc>
                  <a:txBody>
                    <a:bodyPr/>
                    <a:lstStyle/>
                    <a:p>
                      <a:pPr algn="l" rtl="0" fontAlgn="ctr"/>
                      <a:r>
                        <a:rPr lang="en-US" sz="900" b="0" i="0" u="none" strike="noStrike" dirty="0">
                          <a:solidFill>
                            <a:srgbClr val="000000"/>
                          </a:solidFill>
                          <a:effectLst/>
                          <a:latin typeface="Roboto"/>
                        </a:rPr>
                        <a:t>55-64</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246282806"/>
                  </a:ext>
                </a:extLst>
              </a:tr>
              <a:tr h="157849">
                <a:tc>
                  <a:txBody>
                    <a:bodyPr/>
                    <a:lstStyle/>
                    <a:p>
                      <a:pPr algn="l" rtl="0" fontAlgn="ctr"/>
                      <a:r>
                        <a:rPr lang="en-US" sz="900" b="0" i="0" u="none" strike="noStrike" dirty="0">
                          <a:solidFill>
                            <a:srgbClr val="000000"/>
                          </a:solidFill>
                          <a:effectLst/>
                          <a:latin typeface="Roboto"/>
                        </a:rPr>
                        <a:t>65+</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16462387"/>
                  </a:ext>
                </a:extLst>
              </a:tr>
              <a:tr h="157849">
                <a:tc>
                  <a:txBody>
                    <a:bodyPr/>
                    <a:lstStyle/>
                    <a:p>
                      <a:pPr algn="l" rtl="0" fontAlgn="ctr"/>
                      <a:r>
                        <a:rPr lang="en-US" sz="900" b="0" i="0" u="none" strike="noStrike" dirty="0">
                          <a:solidFill>
                            <a:srgbClr val="000000"/>
                          </a:solidFill>
                          <a:effectLst/>
                          <a:latin typeface="Roboto"/>
                        </a:rPr>
                        <a:t>Average Age</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624662800"/>
                  </a:ext>
                </a:extLst>
              </a:tr>
              <a:tr h="157849">
                <a:tc>
                  <a:txBody>
                    <a:bodyPr/>
                    <a:lstStyle/>
                    <a:p>
                      <a:pPr algn="l" rtl="0" fontAlgn="ctr"/>
                      <a:r>
                        <a:rPr lang="en-US" sz="900" b="1" i="0" u="none" strike="noStrike" dirty="0">
                          <a:solidFill>
                            <a:srgbClr val="000000"/>
                          </a:solidFill>
                          <a:effectLst/>
                          <a:latin typeface="Roboto"/>
                        </a:rPr>
                        <a:t>HOUSEHOLD INCOME</a:t>
                      </a:r>
                    </a:p>
                  </a:txBody>
                  <a:tcPr marL="85725"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40816035"/>
                  </a:ext>
                </a:extLst>
              </a:tr>
              <a:tr h="157849">
                <a:tc>
                  <a:txBody>
                    <a:bodyPr/>
                    <a:lstStyle/>
                    <a:p>
                      <a:pPr algn="l" rtl="0" fontAlgn="ctr"/>
                      <a:r>
                        <a:rPr lang="en-US" sz="900" b="0" i="0" u="none" strike="noStrike" dirty="0">
                          <a:solidFill>
                            <a:srgbClr val="000000"/>
                          </a:solidFill>
                          <a:effectLst/>
                          <a:latin typeface="Roboto"/>
                        </a:rPr>
                        <a:t>Less than $50,000</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865133084"/>
                  </a:ext>
                </a:extLst>
              </a:tr>
              <a:tr h="157849">
                <a:tc>
                  <a:txBody>
                    <a:bodyPr/>
                    <a:lstStyle/>
                    <a:p>
                      <a:pPr algn="l" rtl="0" fontAlgn="ctr"/>
                      <a:r>
                        <a:rPr lang="en-US" sz="900" b="0" i="0" u="none" strike="noStrike" dirty="0">
                          <a:solidFill>
                            <a:srgbClr val="000000"/>
                          </a:solidFill>
                          <a:effectLst/>
                          <a:latin typeface="Roboto"/>
                        </a:rPr>
                        <a:t>$50,000-$74,999</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015156822"/>
                  </a:ext>
                </a:extLst>
              </a:tr>
              <a:tr h="157849">
                <a:tc>
                  <a:txBody>
                    <a:bodyPr/>
                    <a:lstStyle/>
                    <a:p>
                      <a:pPr algn="l" rtl="0" fontAlgn="ctr"/>
                      <a:r>
                        <a:rPr lang="en-US" sz="900" b="0" i="0" u="none" strike="noStrike" dirty="0">
                          <a:solidFill>
                            <a:srgbClr val="000000"/>
                          </a:solidFill>
                          <a:effectLst/>
                          <a:latin typeface="Roboto"/>
                        </a:rPr>
                        <a:t>$75,000-$99,999</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38872836"/>
                  </a:ext>
                </a:extLst>
              </a:tr>
              <a:tr h="157849">
                <a:tc>
                  <a:txBody>
                    <a:bodyPr/>
                    <a:lstStyle/>
                    <a:p>
                      <a:pPr algn="l" rtl="0" fontAlgn="ctr"/>
                      <a:r>
                        <a:rPr lang="en-US" sz="900" b="0" i="0" u="none" strike="noStrike" dirty="0">
                          <a:solidFill>
                            <a:srgbClr val="000000"/>
                          </a:solidFill>
                          <a:effectLst/>
                          <a:latin typeface="Roboto"/>
                        </a:rPr>
                        <a:t>$100,000-$149,999</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729802076"/>
                  </a:ext>
                </a:extLst>
              </a:tr>
              <a:tr h="157849">
                <a:tc>
                  <a:txBody>
                    <a:bodyPr/>
                    <a:lstStyle/>
                    <a:p>
                      <a:pPr algn="l" rtl="0" fontAlgn="ctr"/>
                      <a:r>
                        <a:rPr lang="en-US" sz="900" b="0" i="0" u="none" strike="noStrike" dirty="0">
                          <a:solidFill>
                            <a:srgbClr val="000000"/>
                          </a:solidFill>
                          <a:effectLst/>
                          <a:latin typeface="Roboto"/>
                        </a:rPr>
                        <a:t>$150,000 or more</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769094739"/>
                  </a:ext>
                </a:extLst>
              </a:tr>
              <a:tr h="157849">
                <a:tc>
                  <a:txBody>
                    <a:bodyPr/>
                    <a:lstStyle/>
                    <a:p>
                      <a:pPr algn="l" rtl="0" fontAlgn="ctr"/>
                      <a:r>
                        <a:rPr lang="en-US" sz="900" b="0" i="0" u="none" strike="noStrike" dirty="0">
                          <a:solidFill>
                            <a:srgbClr val="000000"/>
                          </a:solidFill>
                          <a:effectLst/>
                          <a:latin typeface="Roboto"/>
                        </a:rPr>
                        <a:t>Average HH Income</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172257604"/>
                  </a:ext>
                </a:extLst>
              </a:tr>
              <a:tr h="157849">
                <a:tc>
                  <a:txBody>
                    <a:bodyPr/>
                    <a:lstStyle/>
                    <a:p>
                      <a:pPr algn="l" rtl="0" fontAlgn="ctr"/>
                      <a:r>
                        <a:rPr lang="en-US" sz="900" b="1" i="0" u="none" strike="noStrike" dirty="0">
                          <a:solidFill>
                            <a:srgbClr val="000000"/>
                          </a:solidFill>
                          <a:effectLst/>
                          <a:latin typeface="Roboto"/>
                        </a:rPr>
                        <a:t>CHILDREN IN HOUSEHOLD</a:t>
                      </a:r>
                    </a:p>
                  </a:txBody>
                  <a:tcPr marL="85725"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656356384"/>
                  </a:ext>
                </a:extLst>
              </a:tr>
              <a:tr h="157849">
                <a:tc>
                  <a:txBody>
                    <a:bodyPr/>
                    <a:lstStyle/>
                    <a:p>
                      <a:pPr algn="l" rtl="0" fontAlgn="ctr"/>
                      <a:r>
                        <a:rPr lang="en-US" sz="900" b="1" i="0" u="none" strike="noStrike" dirty="0">
                          <a:solidFill>
                            <a:srgbClr val="000000"/>
                          </a:solidFill>
                          <a:effectLst/>
                          <a:latin typeface="Roboto"/>
                        </a:rPr>
                        <a:t>EDUCATION</a:t>
                      </a:r>
                    </a:p>
                  </a:txBody>
                  <a:tcPr marL="85725"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632851032"/>
                  </a:ext>
                </a:extLst>
              </a:tr>
              <a:tr h="157849">
                <a:tc>
                  <a:txBody>
                    <a:bodyPr/>
                    <a:lstStyle/>
                    <a:p>
                      <a:pPr algn="l" rtl="0" fontAlgn="ctr"/>
                      <a:r>
                        <a:rPr lang="en-US" sz="900" b="0" i="0" u="none" strike="noStrike" dirty="0">
                          <a:solidFill>
                            <a:srgbClr val="000000"/>
                          </a:solidFill>
                          <a:effectLst/>
                          <a:latin typeface="Roboto"/>
                        </a:rPr>
                        <a:t>Less than college</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000681746"/>
                  </a:ext>
                </a:extLst>
              </a:tr>
              <a:tr h="157849">
                <a:tc>
                  <a:txBody>
                    <a:bodyPr/>
                    <a:lstStyle/>
                    <a:p>
                      <a:pPr algn="l" rtl="0" fontAlgn="ctr"/>
                      <a:r>
                        <a:rPr lang="en-US" sz="900" b="0" i="0" u="none" strike="noStrike" dirty="0">
                          <a:solidFill>
                            <a:srgbClr val="000000"/>
                          </a:solidFill>
                          <a:effectLst/>
                          <a:latin typeface="Roboto"/>
                        </a:rPr>
                        <a:t>Some college</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12472706"/>
                  </a:ext>
                </a:extLst>
              </a:tr>
              <a:tr h="157849">
                <a:tc>
                  <a:txBody>
                    <a:bodyPr/>
                    <a:lstStyle/>
                    <a:p>
                      <a:pPr algn="l" rtl="0" fontAlgn="ctr"/>
                      <a:r>
                        <a:rPr lang="en-US" sz="900" b="0" i="0" u="none" strike="noStrike" dirty="0">
                          <a:solidFill>
                            <a:srgbClr val="000000"/>
                          </a:solidFill>
                          <a:effectLst/>
                          <a:latin typeface="Roboto"/>
                        </a:rPr>
                        <a:t>College degree</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098205680"/>
                  </a:ext>
                </a:extLst>
              </a:tr>
              <a:tr h="157849">
                <a:tc>
                  <a:txBody>
                    <a:bodyPr/>
                    <a:lstStyle/>
                    <a:p>
                      <a:pPr algn="l" rtl="0" fontAlgn="ctr"/>
                      <a:r>
                        <a:rPr lang="en-US" sz="900" b="0" i="0" u="none" strike="noStrike" dirty="0">
                          <a:solidFill>
                            <a:srgbClr val="000000"/>
                          </a:solidFill>
                          <a:effectLst/>
                          <a:latin typeface="Roboto"/>
                        </a:rPr>
                        <a:t>Post-graduate degree</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600392326"/>
                  </a:ext>
                </a:extLst>
              </a:tr>
              <a:tr h="157849">
                <a:tc>
                  <a:txBody>
                    <a:bodyPr/>
                    <a:lstStyle/>
                    <a:p>
                      <a:pPr algn="l" rtl="0" fontAlgn="ctr"/>
                      <a:r>
                        <a:rPr lang="en-US" sz="900" b="1" i="0" u="none" strike="noStrike" dirty="0">
                          <a:solidFill>
                            <a:srgbClr val="000000"/>
                          </a:solidFill>
                          <a:effectLst/>
                          <a:latin typeface="Roboto"/>
                        </a:rPr>
                        <a:t>ETHNICITY</a:t>
                      </a:r>
                    </a:p>
                  </a:txBody>
                  <a:tcPr marL="85725"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962358822"/>
                  </a:ext>
                </a:extLst>
              </a:tr>
              <a:tr h="157849">
                <a:tc>
                  <a:txBody>
                    <a:bodyPr/>
                    <a:lstStyle/>
                    <a:p>
                      <a:pPr algn="l" rtl="0" fontAlgn="ctr"/>
                      <a:r>
                        <a:rPr lang="en-US" sz="900" b="0" i="0" u="none" strike="noStrike" dirty="0">
                          <a:solidFill>
                            <a:srgbClr val="000000"/>
                          </a:solidFill>
                          <a:effectLst/>
                          <a:latin typeface="Roboto"/>
                        </a:rPr>
                        <a:t>Caucasian/White</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712995052"/>
                  </a:ext>
                </a:extLst>
              </a:tr>
              <a:tr h="157849">
                <a:tc>
                  <a:txBody>
                    <a:bodyPr/>
                    <a:lstStyle/>
                    <a:p>
                      <a:pPr algn="l" rtl="0" fontAlgn="ctr"/>
                      <a:r>
                        <a:rPr lang="en-US" sz="900" b="0" i="0" u="none" strike="noStrike" dirty="0">
                          <a:solidFill>
                            <a:srgbClr val="000000"/>
                          </a:solidFill>
                          <a:effectLst/>
                          <a:latin typeface="Roboto"/>
                        </a:rPr>
                        <a:t>African-American/Black</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979315361"/>
                  </a:ext>
                </a:extLst>
              </a:tr>
              <a:tr h="157849">
                <a:tc>
                  <a:txBody>
                    <a:bodyPr/>
                    <a:lstStyle/>
                    <a:p>
                      <a:pPr algn="l" rtl="0" fontAlgn="ctr"/>
                      <a:r>
                        <a:rPr lang="en-US" sz="900" b="0" i="0" u="none" strike="noStrike" dirty="0">
                          <a:solidFill>
                            <a:srgbClr val="000000"/>
                          </a:solidFill>
                          <a:effectLst/>
                          <a:latin typeface="Roboto"/>
                        </a:rPr>
                        <a:t>Hispanic/Latino</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827018986"/>
                  </a:ext>
                </a:extLst>
              </a:tr>
              <a:tr h="157849">
                <a:tc>
                  <a:txBody>
                    <a:bodyPr/>
                    <a:lstStyle/>
                    <a:p>
                      <a:pPr algn="l" rtl="0" fontAlgn="ctr"/>
                      <a:r>
                        <a:rPr lang="en-US" sz="900" b="0" i="0" u="none" strike="noStrike" dirty="0">
                          <a:solidFill>
                            <a:srgbClr val="000000"/>
                          </a:solidFill>
                          <a:effectLst/>
                          <a:latin typeface="Roboto"/>
                        </a:rPr>
                        <a:t>Asian</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128726215"/>
                  </a:ext>
                </a:extLst>
              </a:tr>
              <a:tr h="157849">
                <a:tc>
                  <a:txBody>
                    <a:bodyPr/>
                    <a:lstStyle/>
                    <a:p>
                      <a:pPr algn="l" rtl="0" fontAlgn="ctr"/>
                      <a:r>
                        <a:rPr lang="en-US" sz="900" b="0" i="0" u="none" strike="noStrike" dirty="0">
                          <a:solidFill>
                            <a:srgbClr val="000000"/>
                          </a:solidFill>
                          <a:effectLst/>
                          <a:latin typeface="Roboto"/>
                        </a:rPr>
                        <a:t>Other</a:t>
                      </a:r>
                    </a:p>
                  </a:txBody>
                  <a:tcPr marL="171450" marR="9525" marT="9525" marB="0" anchor="ctr">
                    <a:lnL w="6350" cap="flat" cmpd="sng" algn="ctr">
                      <a:solidFill>
                        <a:srgbClr val="9BC2E6"/>
                      </a:solid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rtl="0" fontAlgn="ctr"/>
                      <a:endParaRPr lang="en-US" sz="900" b="0" i="0" u="none" strike="noStrike" dirty="0">
                        <a:solidFill>
                          <a:srgbClr val="000000"/>
                        </a:solidFill>
                        <a:effectLst/>
                        <a:latin typeface="Roboto" panose="02000000000000000000" pitchFamily="2" charset="0"/>
                      </a:endParaRPr>
                    </a:p>
                  </a:txBody>
                  <a:tcPr marL="9525" marR="85725" marT="9525" marB="0"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772301556"/>
                  </a:ext>
                </a:extLst>
              </a:tr>
            </a:tbl>
          </a:graphicData>
        </a:graphic>
      </p:graphicFrame>
      <p:sp>
        <p:nvSpPr>
          <p:cNvPr id="2" name="Slide Number Placeholder 1">
            <a:extLst>
              <a:ext uri="{FF2B5EF4-FFF2-40B4-BE49-F238E27FC236}">
                <a16:creationId xmlns:a16="http://schemas.microsoft.com/office/drawing/2014/main" id="{D958297D-7ED5-4AEA-93CC-F3835D41E45B}"/>
              </a:ext>
            </a:extLst>
          </p:cNvPr>
          <p:cNvSpPr>
            <a:spLocks noGrp="1"/>
          </p:cNvSpPr>
          <p:nvPr>
            <p:ph type="sldNum" sz="quarter" idx="4"/>
          </p:nvPr>
        </p:nvSpPr>
        <p:spPr/>
        <p:txBody>
          <a:bodyPr/>
          <a:lstStyle/>
          <a:p>
            <a:fld id="{DFE75DC9-2AA8-4836-ABA6-832E2002DAE6}" type="slidenum">
              <a:rPr lang="en-US" smtClean="0"/>
              <a:pPr/>
              <a:t>12</a:t>
            </a:fld>
            <a:endParaRPr lang="en-US"/>
          </a:p>
        </p:txBody>
      </p:sp>
      <p:sp>
        <p:nvSpPr>
          <p:cNvPr id="8" name="Title 7">
            <a:extLst>
              <a:ext uri="{FF2B5EF4-FFF2-40B4-BE49-F238E27FC236}">
                <a16:creationId xmlns:a16="http://schemas.microsoft.com/office/drawing/2014/main" id="{1F69D8B3-CFA9-41C9-A039-B5FF9718BAF5}"/>
              </a:ext>
            </a:extLst>
          </p:cNvPr>
          <p:cNvSpPr>
            <a:spLocks noGrp="1"/>
          </p:cNvSpPr>
          <p:nvPr>
            <p:ph type="title"/>
          </p:nvPr>
        </p:nvSpPr>
        <p:spPr/>
        <p:txBody>
          <a:bodyPr/>
          <a:lstStyle/>
          <a:p>
            <a:r>
              <a:rPr lang="en-US" sz="2400" dirty="0">
                <a:ea typeface="Lato Black"/>
                <a:cs typeface="Lato Black"/>
              </a:rPr>
              <a:t>DDANALYSIS12</a:t>
            </a:r>
          </a:p>
        </p:txBody>
      </p:sp>
      <p:sp>
        <p:nvSpPr>
          <p:cNvPr id="10" name="Subtitle 9">
            <a:extLst>
              <a:ext uri="{FF2B5EF4-FFF2-40B4-BE49-F238E27FC236}">
                <a16:creationId xmlns:a16="http://schemas.microsoft.com/office/drawing/2014/main" id="{63672C1C-AB42-425A-A205-F778B1612D8B}"/>
              </a:ext>
            </a:extLst>
          </p:cNvPr>
          <p:cNvSpPr>
            <a:spLocks noGrp="1"/>
          </p:cNvSpPr>
          <p:nvPr>
            <p:ph type="subTitle" idx="10"/>
          </p:nvPr>
        </p:nvSpPr>
        <p:spPr/>
        <p:txBody>
          <a:bodyPr/>
          <a:lstStyle/>
          <a:p>
            <a:r>
              <a:rPr lang="en-US" i="1" dirty="0"/>
              <a:t>Source: </a:t>
            </a:r>
            <a:r>
              <a:rPr lang="en-US" i="1" dirty="0" err="1"/>
              <a:t>TruTrade</a:t>
            </a:r>
            <a:r>
              <a:rPr lang="en-US" i="1" dirty="0"/>
              <a:t>, 12 months ending on March 31, 2022; Esri</a:t>
            </a:r>
            <a:endParaRPr lang="en-US" dirty="0"/>
          </a:p>
        </p:txBody>
      </p:sp>
      <p:sp>
        <p:nvSpPr>
          <p:cNvPr id="5" name="Rectangle 4">
            <a:extLst>
              <a:ext uri="{FF2B5EF4-FFF2-40B4-BE49-F238E27FC236}">
                <a16:creationId xmlns:a16="http://schemas.microsoft.com/office/drawing/2014/main" id="{70667695-ADF3-4F6C-ABA8-4EA8E3444654}"/>
              </a:ext>
            </a:extLst>
          </p:cNvPr>
          <p:cNvSpPr/>
          <p:nvPr/>
        </p:nvSpPr>
        <p:spPr>
          <a:xfrm>
            <a:off x="3186701" y="1667736"/>
            <a:ext cx="914400" cy="5311140"/>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196948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with a circle in the middle&#10;&#10;Description automatically generated">
            <a:extLst>
              <a:ext uri="{FF2B5EF4-FFF2-40B4-BE49-F238E27FC236}">
                <a16:creationId xmlns:a16="http://schemas.microsoft.com/office/drawing/2014/main" id="{F709C5E3-657A-2036-83A6-3AA64BA2083E}"/>
              </a:ext>
            </a:extLst>
          </p:cNvPr>
          <p:cNvPicPr>
            <a:picLocks noChangeAspect="1"/>
          </p:cNvPicPr>
          <p:nvPr/>
        </p:nvPicPr>
        <p:blipFill>
          <a:blip r:embed="rId2">
            <a:extLst>
              <a:ext uri="{28A0092B-C50C-407E-A947-70E740481C1C}">
                <a14:useLocalDpi xmlns:a14="http://schemas.microsoft.com/office/drawing/2010/main" val="0"/>
              </a:ext>
            </a:extLst>
          </a:blip>
          <a:srcRect l="17217" r="18361"/>
          <a:stretch/>
        </p:blipFill>
        <p:spPr>
          <a:xfrm>
            <a:off x="0" y="0"/>
            <a:ext cx="9272016" cy="7242048"/>
          </a:xfrm>
          <a:prstGeom prst="rect">
            <a:avLst/>
          </a:prstGeom>
        </p:spPr>
      </p:pic>
      <p:sp>
        <p:nvSpPr>
          <p:cNvPr id="2" name="Slide Number Placeholder 1">
            <a:extLst>
              <a:ext uri="{FF2B5EF4-FFF2-40B4-BE49-F238E27FC236}">
                <a16:creationId xmlns:a16="http://schemas.microsoft.com/office/drawing/2014/main" id="{A2AA7F3D-DBF8-49C2-B044-035544343D08}"/>
              </a:ext>
            </a:extLst>
          </p:cNvPr>
          <p:cNvSpPr>
            <a:spLocks noGrp="1"/>
          </p:cNvSpPr>
          <p:nvPr>
            <p:ph type="sldNum" sz="quarter" idx="10"/>
          </p:nvPr>
        </p:nvSpPr>
        <p:spPr/>
        <p:txBody>
          <a:bodyPr/>
          <a:lstStyle/>
          <a:p>
            <a:fld id="{DFE75DC9-2AA8-4836-ABA6-832E2002DAE6}" type="slidenum">
              <a:rPr lang="en-US" smtClean="0">
                <a:solidFill>
                  <a:srgbClr val="FFFFFF"/>
                </a:solidFill>
              </a:rPr>
              <a:t>13</a:t>
            </a:fld>
            <a:endParaRPr lang="en-US">
              <a:solidFill>
                <a:srgbClr val="FFFFFF"/>
              </a:solidFill>
            </a:endParaRPr>
          </a:p>
        </p:txBody>
      </p:sp>
      <p:sp>
        <p:nvSpPr>
          <p:cNvPr id="3" name="Title 2">
            <a:extLst>
              <a:ext uri="{FF2B5EF4-FFF2-40B4-BE49-F238E27FC236}">
                <a16:creationId xmlns:a16="http://schemas.microsoft.com/office/drawing/2014/main" id="{AA5E09E1-D9B9-42CD-959E-698655DEA42F}"/>
              </a:ext>
            </a:extLst>
          </p:cNvPr>
          <p:cNvSpPr>
            <a:spLocks noGrp="1"/>
          </p:cNvSpPr>
          <p:nvPr>
            <p:ph type="title"/>
          </p:nvPr>
        </p:nvSpPr>
        <p:spPr/>
        <p:txBody>
          <a:bodyPr/>
          <a:lstStyle/>
          <a:p>
            <a:r>
              <a:rPr lang="en-US" dirty="0"/>
              <a:t>XXXXX</a:t>
            </a:r>
            <a:br>
              <a:rPr lang="en-US" dirty="0"/>
            </a:br>
            <a:r>
              <a:rPr lang="en-US" dirty="0"/>
              <a:t>Visitor Origin – Regional View</a:t>
            </a:r>
          </a:p>
        </p:txBody>
      </p:sp>
      <p:sp>
        <p:nvSpPr>
          <p:cNvPr id="5" name="Content Placeholder 4">
            <a:extLst>
              <a:ext uri="{FF2B5EF4-FFF2-40B4-BE49-F238E27FC236}">
                <a16:creationId xmlns:a16="http://schemas.microsoft.com/office/drawing/2014/main" id="{3A32A05C-7D42-4ECD-94C2-21DBD2571687}"/>
              </a:ext>
            </a:extLst>
          </p:cNvPr>
          <p:cNvSpPr>
            <a:spLocks noGrp="1"/>
          </p:cNvSpPr>
          <p:nvPr>
            <p:ph sz="quarter" idx="12"/>
          </p:nvPr>
        </p:nvSpPr>
        <p:spPr>
          <a:xfrm>
            <a:off x="9482328" y="2072005"/>
            <a:ext cx="3099816" cy="4346448"/>
          </a:xfrm>
        </p:spPr>
        <p:txBody>
          <a:bodyPr vert="horz" lIns="117564" tIns="58782" rIns="117564" bIns="58782" rtlCol="0" anchor="t">
            <a:noAutofit/>
          </a:bodyPr>
          <a:lstStyle/>
          <a:p>
            <a:pPr marL="0" indent="0">
              <a:buNone/>
            </a:pPr>
            <a:endParaRPr lang="en-US" sz="1600" dirty="0">
              <a:ea typeface="Roboto"/>
              <a:cs typeface="Roboto"/>
            </a:endParaRPr>
          </a:p>
        </p:txBody>
      </p:sp>
      <p:grpSp>
        <p:nvGrpSpPr>
          <p:cNvPr id="14" name="Group 13">
            <a:extLst>
              <a:ext uri="{FF2B5EF4-FFF2-40B4-BE49-F238E27FC236}">
                <a16:creationId xmlns:a16="http://schemas.microsoft.com/office/drawing/2014/main" id="{752A542F-EB79-490D-9BB2-9A64C966278E}"/>
              </a:ext>
            </a:extLst>
          </p:cNvPr>
          <p:cNvGrpSpPr/>
          <p:nvPr/>
        </p:nvGrpSpPr>
        <p:grpSpPr>
          <a:xfrm>
            <a:off x="9323960" y="6676417"/>
            <a:ext cx="1293886" cy="505839"/>
            <a:chOff x="9338554" y="4503906"/>
            <a:chExt cx="1293886" cy="505839"/>
          </a:xfrm>
        </p:grpSpPr>
        <p:sp>
          <p:nvSpPr>
            <p:cNvPr id="15" name="Rectangle 14">
              <a:extLst>
                <a:ext uri="{FF2B5EF4-FFF2-40B4-BE49-F238E27FC236}">
                  <a16:creationId xmlns:a16="http://schemas.microsoft.com/office/drawing/2014/main" id="{2D851E09-1C98-486D-93A0-CBF69F508A59}"/>
                </a:ext>
              </a:extLst>
            </p:cNvPr>
            <p:cNvSpPr/>
            <p:nvPr/>
          </p:nvSpPr>
          <p:spPr>
            <a:xfrm>
              <a:off x="9338554" y="4503906"/>
              <a:ext cx="1293886" cy="505839"/>
            </a:xfrm>
            <a:prstGeom prst="rect">
              <a:avLst/>
            </a:prstGeom>
            <a:solidFill>
              <a:srgbClr val="FFFFFF">
                <a:alpha val="69804"/>
              </a:srgbClr>
            </a:solidFill>
            <a:ln w="12700">
              <a:solidFill>
                <a:schemeClr val="bg2"/>
              </a:solidFill>
            </a:ln>
          </p:spPr>
          <p:style>
            <a:lnRef idx="2">
              <a:schemeClr val="accent2"/>
            </a:lnRef>
            <a:fillRef idx="1">
              <a:schemeClr val="lt1"/>
            </a:fillRef>
            <a:effectRef idx="0">
              <a:schemeClr val="accent2"/>
            </a:effectRef>
            <a:fontRef idx="minor">
              <a:schemeClr val="dk1"/>
            </a:fontRef>
          </p:style>
          <p:txBody>
            <a:bodyPr rtlCol="0" anchor="t"/>
            <a:lstStyle/>
            <a:p>
              <a:pPr algn="ctr">
                <a:spcBef>
                  <a:spcPts val="300"/>
                </a:spcBef>
              </a:pPr>
              <a:r>
                <a:rPr lang="en-US" sz="800" b="1" u="sng"/>
                <a:t>Legend</a:t>
              </a:r>
            </a:p>
            <a:p>
              <a:pPr marL="233363">
                <a:spcBef>
                  <a:spcPts val="300"/>
                </a:spcBef>
              </a:pPr>
              <a:r>
                <a:rPr lang="en-US" sz="800"/>
                <a:t>20 miles</a:t>
              </a:r>
            </a:p>
            <a:p>
              <a:pPr marL="233363">
                <a:spcBef>
                  <a:spcPts val="300"/>
                </a:spcBef>
              </a:pPr>
              <a:r>
                <a:rPr lang="en-US" sz="800"/>
                <a:t>Top 75% of Visits</a:t>
              </a:r>
            </a:p>
          </p:txBody>
        </p:sp>
        <p:cxnSp>
          <p:nvCxnSpPr>
            <p:cNvPr id="16" name="Straight Connector 15">
              <a:extLst>
                <a:ext uri="{FF2B5EF4-FFF2-40B4-BE49-F238E27FC236}">
                  <a16:creationId xmlns:a16="http://schemas.microsoft.com/office/drawing/2014/main" id="{AAC81D4A-A456-4BC3-B9CC-981420A0E54D}"/>
                </a:ext>
              </a:extLst>
            </p:cNvPr>
            <p:cNvCxnSpPr/>
            <p:nvPr/>
          </p:nvCxnSpPr>
          <p:spPr>
            <a:xfrm>
              <a:off x="9367738" y="4737370"/>
              <a:ext cx="228600" cy="0"/>
            </a:xfrm>
            <a:prstGeom prst="line">
              <a:avLst/>
            </a:prstGeom>
            <a:ln w="28575">
              <a:solidFill>
                <a:schemeClr val="accent5">
                  <a:lumMod val="10000"/>
                </a:schemeClr>
              </a:solidFill>
            </a:ln>
          </p:spPr>
          <p:style>
            <a:lnRef idx="1">
              <a:schemeClr val="accent1"/>
            </a:lnRef>
            <a:fillRef idx="0">
              <a:schemeClr val="accent1"/>
            </a:fillRef>
            <a:effectRef idx="0">
              <a:schemeClr val="accent1"/>
            </a:effectRef>
            <a:fontRef idx="minor">
              <a:schemeClr val="tx1"/>
            </a:fontRef>
          </p:style>
        </p:cxnSp>
        <p:sp>
          <p:nvSpPr>
            <p:cNvPr id="17" name="Rectangle 5">
              <a:extLst>
                <a:ext uri="{FF2B5EF4-FFF2-40B4-BE49-F238E27FC236}">
                  <a16:creationId xmlns:a16="http://schemas.microsoft.com/office/drawing/2014/main" id="{717CC989-8279-4FC5-BB8F-E394E189A0CF}"/>
                </a:ext>
              </a:extLst>
            </p:cNvPr>
            <p:cNvSpPr>
              <a:spLocks noChangeArrowheads="1"/>
            </p:cNvSpPr>
            <p:nvPr/>
          </p:nvSpPr>
          <p:spPr bwMode="auto">
            <a:xfrm>
              <a:off x="9422800" y="4835258"/>
              <a:ext cx="118476" cy="118309"/>
            </a:xfrm>
            <a:prstGeom prst="rect">
              <a:avLst/>
            </a:prstGeom>
            <a:solidFill>
              <a:srgbClr val="FFAA00"/>
            </a:solidFill>
            <a:ln w="9525">
              <a:solidFill>
                <a:schemeClr val="bg2"/>
              </a:solidFill>
              <a:miter lim="800000"/>
              <a:headEnd/>
              <a:tailEnd/>
            </a:ln>
          </p:spPr>
          <p:txBody>
            <a:bodyPr wrap="none" anchor="ctr"/>
            <a:lstStyle/>
            <a:p>
              <a:pPr>
                <a:lnSpc>
                  <a:spcPct val="80000"/>
                </a:lnSpc>
                <a:spcBef>
                  <a:spcPct val="20000"/>
                </a:spcBef>
                <a:buFontTx/>
                <a:buChar char="•"/>
              </a:pPr>
              <a:endParaRPr lang="en-US" sz="800"/>
            </a:p>
          </p:txBody>
        </p:sp>
      </p:grpSp>
      <p:sp>
        <p:nvSpPr>
          <p:cNvPr id="6" name="Rectangle 5">
            <a:extLst>
              <a:ext uri="{FF2B5EF4-FFF2-40B4-BE49-F238E27FC236}">
                <a16:creationId xmlns:a16="http://schemas.microsoft.com/office/drawing/2014/main" id="{1AB58AB5-CF92-88BF-0835-273BF99D8B2C}"/>
              </a:ext>
            </a:extLst>
          </p:cNvPr>
          <p:cNvSpPr/>
          <p:nvPr/>
        </p:nvSpPr>
        <p:spPr>
          <a:xfrm>
            <a:off x="711073" y="2514600"/>
            <a:ext cx="2416175" cy="27432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One zoom out from default zoom.</a:t>
            </a:r>
          </a:p>
        </p:txBody>
      </p:sp>
    </p:spTree>
    <p:extLst>
      <p:ext uri="{BB962C8B-B14F-4D97-AF65-F5344CB8AC3E}">
        <p14:creationId xmlns:p14="http://schemas.microsoft.com/office/powerpoint/2010/main" val="277924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p of a neighborhood&#10;&#10;Description automatically generated">
            <a:extLst>
              <a:ext uri="{FF2B5EF4-FFF2-40B4-BE49-F238E27FC236}">
                <a16:creationId xmlns:a16="http://schemas.microsoft.com/office/drawing/2014/main" id="{D42CB689-1F1C-9CA8-D6EF-5BBF6161C2AD}"/>
              </a:ext>
            </a:extLst>
          </p:cNvPr>
          <p:cNvPicPr>
            <a:picLocks noChangeAspect="1"/>
          </p:cNvPicPr>
          <p:nvPr/>
        </p:nvPicPr>
        <p:blipFill>
          <a:blip r:embed="rId2">
            <a:extLst>
              <a:ext uri="{28A0092B-C50C-407E-A947-70E740481C1C}">
                <a14:useLocalDpi xmlns:a14="http://schemas.microsoft.com/office/drawing/2010/main" val="0"/>
              </a:ext>
            </a:extLst>
          </a:blip>
          <a:srcRect l="17217" r="18361"/>
          <a:stretch/>
        </p:blipFill>
        <p:spPr>
          <a:xfrm>
            <a:off x="0" y="0"/>
            <a:ext cx="9272016" cy="7242048"/>
          </a:xfrm>
          <a:prstGeom prst="rect">
            <a:avLst/>
          </a:prstGeom>
        </p:spPr>
      </p:pic>
      <p:sp>
        <p:nvSpPr>
          <p:cNvPr id="2" name="Slide Number Placeholder 1">
            <a:extLst>
              <a:ext uri="{FF2B5EF4-FFF2-40B4-BE49-F238E27FC236}">
                <a16:creationId xmlns:a16="http://schemas.microsoft.com/office/drawing/2014/main" id="{A2AA7F3D-DBF8-49C2-B044-035544343D08}"/>
              </a:ext>
            </a:extLst>
          </p:cNvPr>
          <p:cNvSpPr>
            <a:spLocks noGrp="1"/>
          </p:cNvSpPr>
          <p:nvPr>
            <p:ph type="sldNum" sz="quarter" idx="10"/>
          </p:nvPr>
        </p:nvSpPr>
        <p:spPr/>
        <p:txBody>
          <a:bodyPr/>
          <a:lstStyle/>
          <a:p>
            <a:fld id="{DFE75DC9-2AA8-4836-ABA6-832E2002DAE6}" type="slidenum">
              <a:rPr lang="en-US" smtClean="0">
                <a:solidFill>
                  <a:srgbClr val="FFFFFF"/>
                </a:solidFill>
              </a:rPr>
              <a:t>14</a:t>
            </a:fld>
            <a:endParaRPr lang="en-US">
              <a:solidFill>
                <a:srgbClr val="FFFFFF"/>
              </a:solidFill>
            </a:endParaRPr>
          </a:p>
        </p:txBody>
      </p:sp>
      <p:sp>
        <p:nvSpPr>
          <p:cNvPr id="3" name="Title 2">
            <a:extLst>
              <a:ext uri="{FF2B5EF4-FFF2-40B4-BE49-F238E27FC236}">
                <a16:creationId xmlns:a16="http://schemas.microsoft.com/office/drawing/2014/main" id="{AA5E09E1-D9B9-42CD-959E-698655DEA42F}"/>
              </a:ext>
            </a:extLst>
          </p:cNvPr>
          <p:cNvSpPr>
            <a:spLocks noGrp="1"/>
          </p:cNvSpPr>
          <p:nvPr>
            <p:ph type="title"/>
          </p:nvPr>
        </p:nvSpPr>
        <p:spPr/>
        <p:txBody>
          <a:bodyPr/>
          <a:lstStyle/>
          <a:p>
            <a:r>
              <a:rPr lang="en-US" dirty="0"/>
              <a:t>XXXXX</a:t>
            </a:r>
            <a:br>
              <a:rPr lang="en-US" dirty="0"/>
            </a:br>
            <a:r>
              <a:rPr lang="en-US" dirty="0"/>
              <a:t>Most Trips – Local View</a:t>
            </a:r>
          </a:p>
        </p:txBody>
      </p:sp>
      <p:sp>
        <p:nvSpPr>
          <p:cNvPr id="5" name="Content Placeholder 4">
            <a:extLst>
              <a:ext uri="{FF2B5EF4-FFF2-40B4-BE49-F238E27FC236}">
                <a16:creationId xmlns:a16="http://schemas.microsoft.com/office/drawing/2014/main" id="{3A32A05C-7D42-4ECD-94C2-21DBD2571687}"/>
              </a:ext>
            </a:extLst>
          </p:cNvPr>
          <p:cNvSpPr>
            <a:spLocks noGrp="1"/>
          </p:cNvSpPr>
          <p:nvPr>
            <p:ph sz="quarter" idx="12"/>
          </p:nvPr>
        </p:nvSpPr>
        <p:spPr>
          <a:xfrm>
            <a:off x="9482328" y="1901952"/>
            <a:ext cx="3099816" cy="4346448"/>
          </a:xfrm>
        </p:spPr>
        <p:txBody>
          <a:bodyPr/>
          <a:lstStyle/>
          <a:p>
            <a:pPr marL="0" indent="0">
              <a:buNone/>
            </a:pPr>
            <a:r>
              <a:rPr lang="en-US" sz="500"/>
              <a:t>…</a:t>
            </a:r>
            <a:endParaRPr lang="en-US" sz="1800"/>
          </a:p>
        </p:txBody>
      </p:sp>
      <p:pic>
        <p:nvPicPr>
          <p:cNvPr id="8" name="Picture 7">
            <a:extLst>
              <a:ext uri="{FF2B5EF4-FFF2-40B4-BE49-F238E27FC236}">
                <a16:creationId xmlns:a16="http://schemas.microsoft.com/office/drawing/2014/main" id="{6D6F8750-4D83-F9EF-E76A-344BE62209C8}"/>
              </a:ext>
            </a:extLst>
          </p:cNvPr>
          <p:cNvPicPr>
            <a:picLocks noChangeAspect="1"/>
          </p:cNvPicPr>
          <p:nvPr/>
        </p:nvPicPr>
        <p:blipFill>
          <a:blip r:embed="rId3"/>
          <a:stretch>
            <a:fillRect/>
          </a:stretch>
        </p:blipFill>
        <p:spPr>
          <a:xfrm>
            <a:off x="8371819" y="5319716"/>
            <a:ext cx="904216" cy="1923515"/>
          </a:xfrm>
          <a:prstGeom prst="rect">
            <a:avLst/>
          </a:prstGeom>
        </p:spPr>
      </p:pic>
      <p:sp>
        <p:nvSpPr>
          <p:cNvPr id="9" name="Content Placeholder 4">
            <a:extLst>
              <a:ext uri="{FF2B5EF4-FFF2-40B4-BE49-F238E27FC236}">
                <a16:creationId xmlns:a16="http://schemas.microsoft.com/office/drawing/2014/main" id="{BCE1D9D9-9793-2F93-B135-9DD5B255EDF1}"/>
              </a:ext>
            </a:extLst>
          </p:cNvPr>
          <p:cNvSpPr txBox="1">
            <a:spLocks/>
          </p:cNvSpPr>
          <p:nvPr/>
        </p:nvSpPr>
        <p:spPr>
          <a:xfrm>
            <a:off x="9485872" y="1957335"/>
            <a:ext cx="3119834" cy="5050219"/>
          </a:xfrm>
          <a:prstGeom prst="rect">
            <a:avLst/>
          </a:prstGeom>
        </p:spPr>
        <p:txBody>
          <a:bodyPr vert="horz" lIns="117564" tIns="58782" rIns="117564" bIns="58782" rtlCol="0" anchor="t">
            <a:noAutofit/>
          </a:bodyPr>
          <a:lstStyle>
            <a:lvl1pPr marL="174625" indent="-174625" algn="l" defTabSz="914400" rtl="0" eaLnBrk="1" latinLnBrk="0" hangingPunct="1">
              <a:lnSpc>
                <a:spcPct val="100000"/>
              </a:lnSpc>
              <a:spcBef>
                <a:spcPts val="0"/>
              </a:spcBef>
              <a:spcAft>
                <a:spcPts val="0"/>
              </a:spcAft>
              <a:buClr>
                <a:schemeClr val="accent2"/>
              </a:buClr>
              <a:buSzPct val="140000"/>
              <a:buFont typeface="Roboto" panose="02000000000000000000" pitchFamily="2" charset="0"/>
              <a:buChar char="›"/>
              <a:defRPr lang="en-US" sz="2000" kern="1200">
                <a:solidFill>
                  <a:schemeClr val="bg1"/>
                </a:solidFill>
                <a:latin typeface="+mn-lt"/>
                <a:ea typeface="+mn-ea"/>
                <a:cs typeface="+mn-cs"/>
              </a:defRPr>
            </a:lvl1pPr>
            <a:lvl2pPr marL="515938" indent="-268288" algn="l" defTabSz="914400" rtl="0" eaLnBrk="1" latinLnBrk="0" hangingPunct="1">
              <a:lnSpc>
                <a:spcPct val="100000"/>
              </a:lnSpc>
              <a:spcBef>
                <a:spcPts val="0"/>
              </a:spcBef>
              <a:spcAft>
                <a:spcPts val="0"/>
              </a:spcAft>
              <a:buFont typeface="Arial" panose="020B0604020202020204" pitchFamily="34" charset="0"/>
              <a:buChar char="–"/>
              <a:defRPr lang="en-US" sz="2000" kern="1200">
                <a:solidFill>
                  <a:schemeClr val="bg1"/>
                </a:solidFill>
                <a:latin typeface="+mn-lt"/>
                <a:ea typeface="+mn-ea"/>
                <a:cs typeface="+mn-cs"/>
              </a:defRPr>
            </a:lvl2pPr>
            <a:lvl3pPr marL="739775" indent="-196850" algn="l" defTabSz="914400" rtl="0" eaLnBrk="1" latinLnBrk="0" hangingPunct="1">
              <a:lnSpc>
                <a:spcPct val="100000"/>
              </a:lnSpc>
              <a:spcBef>
                <a:spcPts val="0"/>
              </a:spcBef>
              <a:spcAft>
                <a:spcPts val="0"/>
              </a:spcAft>
              <a:buClr>
                <a:schemeClr val="accent3"/>
              </a:buClr>
              <a:buFont typeface="Arial" panose="020B0604020202020204" pitchFamily="34" charset="0"/>
              <a:buChar char="•"/>
              <a:defRPr lang="en-US" sz="2000" kern="1200">
                <a:solidFill>
                  <a:schemeClr val="bg1"/>
                </a:solidFill>
                <a:latin typeface="+mn-lt"/>
                <a:ea typeface="+mn-ea"/>
                <a:cs typeface="+mn-cs"/>
              </a:defRPr>
            </a:lvl3pPr>
            <a:lvl4pPr marL="1031875" indent="-241300" algn="l" defTabSz="914400" rtl="0" eaLnBrk="1" latinLnBrk="0" hangingPunct="1">
              <a:lnSpc>
                <a:spcPct val="100000"/>
              </a:lnSpc>
              <a:spcBef>
                <a:spcPts val="0"/>
              </a:spcBef>
              <a:spcAft>
                <a:spcPts val="0"/>
              </a:spcAft>
              <a:buFont typeface="Arial" panose="020B0604020202020204" pitchFamily="34" charset="0"/>
              <a:buChar char="–"/>
              <a:defRPr lang="en-US" sz="2000" kern="1200">
                <a:solidFill>
                  <a:schemeClr val="bg1"/>
                </a:solidFill>
                <a:latin typeface="+mn-lt"/>
                <a:ea typeface="+mn-ea"/>
                <a:cs typeface="+mn-cs"/>
              </a:defRPr>
            </a:lvl4pPr>
            <a:lvl5pPr marL="1254125" indent="-225425"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2000" kern="1200">
                <a:solidFill>
                  <a:schemeClr val="bg1"/>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indent="0">
              <a:buFont typeface="Roboto" panose="02000000000000000000" pitchFamily="2" charset="0"/>
              <a:buNone/>
            </a:pPr>
            <a:endParaRPr lang="en-US" sz="1600" dirty="0">
              <a:ea typeface="Roboto"/>
              <a:cs typeface="Roboto"/>
            </a:endParaRPr>
          </a:p>
        </p:txBody>
      </p:sp>
      <p:sp>
        <p:nvSpPr>
          <p:cNvPr id="4" name="Rectangle 3">
            <a:extLst>
              <a:ext uri="{FF2B5EF4-FFF2-40B4-BE49-F238E27FC236}">
                <a16:creationId xmlns:a16="http://schemas.microsoft.com/office/drawing/2014/main" id="{D8333D4F-03DF-AE7A-D923-B5F8355C10A1}"/>
              </a:ext>
            </a:extLst>
          </p:cNvPr>
          <p:cNvSpPr/>
          <p:nvPr/>
        </p:nvSpPr>
        <p:spPr>
          <a:xfrm>
            <a:off x="3984625" y="2576516"/>
            <a:ext cx="2416175" cy="27432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MOST TRIPS MAP (not yellow TA map) One zoom in from default zoom.</a:t>
            </a:r>
          </a:p>
        </p:txBody>
      </p:sp>
    </p:spTree>
    <p:extLst>
      <p:ext uri="{BB962C8B-B14F-4D97-AF65-F5344CB8AC3E}">
        <p14:creationId xmlns:p14="http://schemas.microsoft.com/office/powerpoint/2010/main" val="148206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AA58F4-CA15-4029-956D-6B74C3C897DE}"/>
              </a:ext>
            </a:extLst>
          </p:cNvPr>
          <p:cNvSpPr>
            <a:spLocks noGrp="1"/>
          </p:cNvSpPr>
          <p:nvPr>
            <p:ph type="sldNum" sz="quarter" idx="4"/>
          </p:nvPr>
        </p:nvSpPr>
        <p:spPr/>
        <p:txBody>
          <a:bodyPr/>
          <a:lstStyle/>
          <a:p>
            <a:fld id="{DFE75DC9-2AA8-4836-ABA6-832E2002DAE6}" type="slidenum">
              <a:rPr lang="en-US" smtClean="0">
                <a:solidFill>
                  <a:srgbClr val="FFFFFF"/>
                </a:solidFill>
              </a:rPr>
              <a:t>15</a:t>
            </a:fld>
            <a:endParaRPr lang="en-US">
              <a:solidFill>
                <a:srgbClr val="FFFFFF"/>
              </a:solidFill>
            </a:endParaRPr>
          </a:p>
        </p:txBody>
      </p:sp>
      <p:sp>
        <p:nvSpPr>
          <p:cNvPr id="12" name="Title 11">
            <a:extLst>
              <a:ext uri="{FF2B5EF4-FFF2-40B4-BE49-F238E27FC236}">
                <a16:creationId xmlns:a16="http://schemas.microsoft.com/office/drawing/2014/main" id="{FF4B6092-0796-4125-A087-E922C7AD074B}"/>
              </a:ext>
            </a:extLst>
          </p:cNvPr>
          <p:cNvSpPr>
            <a:spLocks noGrp="1"/>
          </p:cNvSpPr>
          <p:nvPr>
            <p:ph type="title"/>
          </p:nvPr>
        </p:nvSpPr>
        <p:spPr/>
        <p:txBody>
          <a:bodyPr>
            <a:noAutofit/>
          </a:bodyPr>
          <a:lstStyle/>
          <a:p>
            <a:r>
              <a:rPr lang="en-US" sz="2400" dirty="0"/>
              <a:t>ZIPANALYSIS15</a:t>
            </a:r>
          </a:p>
        </p:txBody>
      </p:sp>
      <p:sp>
        <p:nvSpPr>
          <p:cNvPr id="13" name="Subtitle 12">
            <a:extLst>
              <a:ext uri="{FF2B5EF4-FFF2-40B4-BE49-F238E27FC236}">
                <a16:creationId xmlns:a16="http://schemas.microsoft.com/office/drawing/2014/main" id="{F6695B83-1BDF-40C3-AF5B-FCC5D6001D31}"/>
              </a:ext>
            </a:extLst>
          </p:cNvPr>
          <p:cNvSpPr>
            <a:spLocks noGrp="1"/>
          </p:cNvSpPr>
          <p:nvPr>
            <p:ph type="subTitle" idx="10"/>
          </p:nvPr>
        </p:nvSpPr>
        <p:spPr/>
        <p:txBody>
          <a:bodyPr/>
          <a:lstStyle/>
          <a:p>
            <a:r>
              <a:rPr lang="en-US" i="1" dirty="0"/>
              <a:t>Source: </a:t>
            </a:r>
            <a:r>
              <a:rPr lang="en-US" i="1" dirty="0" err="1"/>
              <a:t>TruTrade</a:t>
            </a:r>
            <a:r>
              <a:rPr lang="en-US" i="1" dirty="0"/>
              <a:t>, 12 months ending on March 31, 2022; Esri</a:t>
            </a:r>
            <a:endParaRPr lang="en-US" dirty="0"/>
          </a:p>
        </p:txBody>
      </p:sp>
      <p:graphicFrame>
        <p:nvGraphicFramePr>
          <p:cNvPr id="8" name="Content Placeholder 6">
            <a:extLst>
              <a:ext uri="{FF2B5EF4-FFF2-40B4-BE49-F238E27FC236}">
                <a16:creationId xmlns:a16="http://schemas.microsoft.com/office/drawing/2014/main" id="{E6B91112-7B65-4CBF-B7F8-2CEB4115E807}"/>
              </a:ext>
            </a:extLst>
          </p:cNvPr>
          <p:cNvGraphicFramePr>
            <a:graphicFrameLocks noGrp="1"/>
          </p:cNvGraphicFramePr>
          <p:nvPr>
            <p:ph idx="1"/>
            <p:extLst>
              <p:ext uri="{D42A27DB-BD31-4B8C-83A1-F6EECF244321}">
                <p14:modId xmlns:p14="http://schemas.microsoft.com/office/powerpoint/2010/main" val="2935539882"/>
              </p:ext>
            </p:extLst>
          </p:nvPr>
        </p:nvGraphicFramePr>
        <p:xfrm>
          <a:off x="740665" y="1676400"/>
          <a:ext cx="11320271" cy="5212080"/>
        </p:xfrm>
        <a:graphic>
          <a:graphicData uri="http://schemas.openxmlformats.org/drawingml/2006/table">
            <a:tbl>
              <a:tblPr/>
              <a:tblGrid>
                <a:gridCol w="698920">
                  <a:extLst>
                    <a:ext uri="{9D8B030D-6E8A-4147-A177-3AD203B41FA5}">
                      <a16:colId xmlns:a16="http://schemas.microsoft.com/office/drawing/2014/main" val="2191543679"/>
                    </a:ext>
                  </a:extLst>
                </a:gridCol>
                <a:gridCol w="1461039">
                  <a:extLst>
                    <a:ext uri="{9D8B030D-6E8A-4147-A177-3AD203B41FA5}">
                      <a16:colId xmlns:a16="http://schemas.microsoft.com/office/drawing/2014/main" val="2780414962"/>
                    </a:ext>
                  </a:extLst>
                </a:gridCol>
                <a:gridCol w="1145039">
                  <a:extLst>
                    <a:ext uri="{9D8B030D-6E8A-4147-A177-3AD203B41FA5}">
                      <a16:colId xmlns:a16="http://schemas.microsoft.com/office/drawing/2014/main" val="1210954487"/>
                    </a:ext>
                  </a:extLst>
                </a:gridCol>
                <a:gridCol w="1145039">
                  <a:extLst>
                    <a:ext uri="{9D8B030D-6E8A-4147-A177-3AD203B41FA5}">
                      <a16:colId xmlns:a16="http://schemas.microsoft.com/office/drawing/2014/main" val="2506130395"/>
                    </a:ext>
                  </a:extLst>
                </a:gridCol>
                <a:gridCol w="1145039">
                  <a:extLst>
                    <a:ext uri="{9D8B030D-6E8A-4147-A177-3AD203B41FA5}">
                      <a16:colId xmlns:a16="http://schemas.microsoft.com/office/drawing/2014/main" val="2835030562"/>
                    </a:ext>
                  </a:extLst>
                </a:gridCol>
                <a:gridCol w="1145039">
                  <a:extLst>
                    <a:ext uri="{9D8B030D-6E8A-4147-A177-3AD203B41FA5}">
                      <a16:colId xmlns:a16="http://schemas.microsoft.com/office/drawing/2014/main" val="351542541"/>
                    </a:ext>
                  </a:extLst>
                </a:gridCol>
                <a:gridCol w="1145039">
                  <a:extLst>
                    <a:ext uri="{9D8B030D-6E8A-4147-A177-3AD203B41FA5}">
                      <a16:colId xmlns:a16="http://schemas.microsoft.com/office/drawing/2014/main" val="3142722229"/>
                    </a:ext>
                  </a:extLst>
                </a:gridCol>
                <a:gridCol w="1145039">
                  <a:extLst>
                    <a:ext uri="{9D8B030D-6E8A-4147-A177-3AD203B41FA5}">
                      <a16:colId xmlns:a16="http://schemas.microsoft.com/office/drawing/2014/main" val="1842552652"/>
                    </a:ext>
                  </a:extLst>
                </a:gridCol>
                <a:gridCol w="1145039">
                  <a:extLst>
                    <a:ext uri="{9D8B030D-6E8A-4147-A177-3AD203B41FA5}">
                      <a16:colId xmlns:a16="http://schemas.microsoft.com/office/drawing/2014/main" val="996222065"/>
                    </a:ext>
                  </a:extLst>
                </a:gridCol>
                <a:gridCol w="1145039">
                  <a:extLst>
                    <a:ext uri="{9D8B030D-6E8A-4147-A177-3AD203B41FA5}">
                      <a16:colId xmlns:a16="http://schemas.microsoft.com/office/drawing/2014/main" val="371451461"/>
                    </a:ext>
                  </a:extLst>
                </a:gridCol>
              </a:tblGrid>
              <a:tr h="457200">
                <a:tc>
                  <a:txBody>
                    <a:bodyPr/>
                    <a:lstStyle/>
                    <a:p>
                      <a:pPr algn="l" fontAlgn="b"/>
                      <a:r>
                        <a:rPr lang="en-US" sz="900" b="1" i="0" u="none" strike="noStrike" dirty="0">
                          <a:solidFill>
                            <a:srgbClr val="FFFFFF"/>
                          </a:solidFill>
                          <a:effectLst/>
                          <a:latin typeface="+mn-lt"/>
                        </a:rPr>
                        <a:t>ZIP</a:t>
                      </a:r>
                    </a:p>
                  </a:txBody>
                  <a:tcPr marL="100426" marR="11158"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l" fontAlgn="b"/>
                      <a:r>
                        <a:rPr lang="en-US" sz="900" b="1" i="0" u="none" strike="noStrike" dirty="0">
                          <a:solidFill>
                            <a:srgbClr val="FFFFFF"/>
                          </a:solidFill>
                          <a:effectLst/>
                          <a:latin typeface="+mn-lt"/>
                        </a:rPr>
                        <a:t>City</a:t>
                      </a:r>
                    </a:p>
                  </a:txBody>
                  <a:tcPr marL="100426" marR="11158"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l" fontAlgn="b"/>
                      <a:r>
                        <a:rPr lang="en-US" sz="900" b="1" i="0" u="none" strike="noStrike">
                          <a:solidFill>
                            <a:srgbClr val="FFFFFF"/>
                          </a:solidFill>
                          <a:effectLst/>
                          <a:latin typeface="+mn-lt"/>
                        </a:rPr>
                        <a:t>State</a:t>
                      </a:r>
                    </a:p>
                  </a:txBody>
                  <a:tcPr marL="100426" marR="11158"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fontAlgn="b"/>
                      <a:r>
                        <a:rPr lang="en-US" sz="900" b="1" i="0" u="none" strike="noStrike" dirty="0">
                          <a:solidFill>
                            <a:srgbClr val="FFFFFF"/>
                          </a:solidFill>
                          <a:effectLst/>
                          <a:latin typeface="+mn-lt"/>
                        </a:rPr>
                        <a:t>Miles from ZIP to XXXXX</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fontAlgn="b"/>
                      <a:r>
                        <a:rPr lang="en-US" sz="900" b="1" i="0" u="none" strike="noStrike">
                          <a:solidFill>
                            <a:srgbClr val="FFFFFF"/>
                          </a:solidFill>
                          <a:effectLst/>
                          <a:latin typeface="+mn-lt"/>
                        </a:rPr>
                        <a:t>Percent </a:t>
                      </a:r>
                    </a:p>
                    <a:p>
                      <a:pPr algn="r" fontAlgn="b"/>
                      <a:r>
                        <a:rPr lang="en-US" sz="900" b="1" i="0" u="none" strike="noStrike">
                          <a:solidFill>
                            <a:srgbClr val="FFFFFF"/>
                          </a:solidFill>
                          <a:effectLst/>
                          <a:latin typeface="+mn-lt"/>
                        </a:rPr>
                        <a:t>of Visits</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fontAlgn="b"/>
                      <a:r>
                        <a:rPr lang="en-US" sz="900" b="1" i="0" u="none" strike="noStrike">
                          <a:solidFill>
                            <a:srgbClr val="FFFFFF"/>
                          </a:solidFill>
                          <a:effectLst/>
                          <a:latin typeface="+mn-lt"/>
                        </a:rPr>
                        <a:t>Cumulative </a:t>
                      </a:r>
                    </a:p>
                    <a:p>
                      <a:pPr algn="r" fontAlgn="b"/>
                      <a:r>
                        <a:rPr lang="en-US" sz="900" b="1" i="0" u="none" strike="noStrike">
                          <a:solidFill>
                            <a:srgbClr val="FFFFFF"/>
                          </a:solidFill>
                          <a:effectLst/>
                          <a:latin typeface="+mn-lt"/>
                        </a:rPr>
                        <a:t>Percent Visits </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fontAlgn="b"/>
                      <a:r>
                        <a:rPr lang="en-US" sz="900" b="1" i="0" u="none" strike="noStrike">
                          <a:solidFill>
                            <a:srgbClr val="FFFFFF"/>
                          </a:solidFill>
                          <a:effectLst/>
                          <a:latin typeface="+mn-lt"/>
                        </a:rPr>
                        <a:t>Total </a:t>
                      </a:r>
                    </a:p>
                    <a:p>
                      <a:pPr algn="r" fontAlgn="b"/>
                      <a:r>
                        <a:rPr lang="en-US" sz="900" b="1" i="0" u="none" strike="noStrike">
                          <a:solidFill>
                            <a:srgbClr val="FFFFFF"/>
                          </a:solidFill>
                          <a:effectLst/>
                          <a:latin typeface="+mn-lt"/>
                        </a:rPr>
                        <a:t>Households</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fontAlgn="b"/>
                      <a:r>
                        <a:rPr lang="en-US" sz="900" b="1" i="0" u="none" strike="noStrike">
                          <a:solidFill>
                            <a:srgbClr val="FFFFFF"/>
                          </a:solidFill>
                          <a:effectLst/>
                          <a:latin typeface="+mn-lt"/>
                        </a:rPr>
                        <a:t>Total </a:t>
                      </a:r>
                    </a:p>
                    <a:p>
                      <a:pPr algn="r" fontAlgn="b"/>
                      <a:r>
                        <a:rPr lang="en-US" sz="900" b="1" i="0" u="none" strike="noStrike">
                          <a:solidFill>
                            <a:srgbClr val="FFFFFF"/>
                          </a:solidFill>
                          <a:effectLst/>
                          <a:latin typeface="+mn-lt"/>
                        </a:rPr>
                        <a:t>Population</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fontAlgn="b"/>
                      <a:r>
                        <a:rPr lang="en-US" sz="900" b="1" i="0" u="none" strike="noStrike">
                          <a:solidFill>
                            <a:srgbClr val="FFFFFF"/>
                          </a:solidFill>
                          <a:effectLst/>
                          <a:latin typeface="+mn-lt"/>
                        </a:rPr>
                        <a:t>5-Year Population Growth</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r" fontAlgn="b"/>
                      <a:r>
                        <a:rPr lang="en-US" sz="900" b="1" i="0" u="none" strike="noStrike">
                          <a:solidFill>
                            <a:srgbClr val="FFFFFF"/>
                          </a:solidFill>
                          <a:effectLst/>
                          <a:latin typeface="+mn-lt"/>
                        </a:rPr>
                        <a:t>Average </a:t>
                      </a:r>
                    </a:p>
                    <a:p>
                      <a:pPr algn="r" fontAlgn="b"/>
                      <a:r>
                        <a:rPr lang="en-US" sz="900" b="1" i="0" u="none" strike="noStrike">
                          <a:solidFill>
                            <a:srgbClr val="FFFFFF"/>
                          </a:solidFill>
                          <a:effectLst/>
                          <a:latin typeface="+mn-lt"/>
                        </a:rPr>
                        <a:t>HH Income</a:t>
                      </a:r>
                    </a:p>
                  </a:txBody>
                  <a:tcPr marL="11158" marR="100426"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extLst>
                  <a:ext uri="{0D108BD9-81ED-4DB2-BD59-A6C34878D82A}">
                    <a16:rowId xmlns:a16="http://schemas.microsoft.com/office/drawing/2014/main" val="3785263566"/>
                  </a:ext>
                </a:extLst>
              </a:tr>
              <a:tr h="182880">
                <a:tc>
                  <a:txBody>
                    <a:bodyPr/>
                    <a:lstStyle/>
                    <a:p>
                      <a:pPr algn="l" fontAlgn="ctr"/>
                      <a:endParaRPr lang="en-US" sz="9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48701166"/>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49039156"/>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dirty="0">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247418599"/>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126238835"/>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22887439"/>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dirty="0">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671223922"/>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30490363"/>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625994430"/>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74284315"/>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549677805"/>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861053448"/>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150634501"/>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092252815"/>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78518089"/>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dirty="0">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38946517"/>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244921945"/>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57279707"/>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129572461"/>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67147126"/>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626399703"/>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058447264"/>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429214963"/>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640650848"/>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166118004"/>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r" fontAlgn="ctr"/>
                      <a:endParaRPr lang="en-US" sz="900" b="0" i="0" u="none" strike="noStrike">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959918991"/>
                  </a:ext>
                </a:extLst>
              </a:tr>
              <a:tr h="182880">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tc>
                  <a:txBody>
                    <a:bodyPr/>
                    <a:lstStyle/>
                    <a:p>
                      <a:pPr algn="l" fontAlgn="ctr"/>
                      <a:endParaRPr lang="en-US" sz="900" b="1"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tc>
                  <a:txBody>
                    <a:bodyPr/>
                    <a:lstStyle/>
                    <a:p>
                      <a:pPr algn="l" fontAlgn="ctr"/>
                      <a:endParaRPr lang="en-US" sz="900" b="0" i="0" u="none" strike="noStrike">
                        <a:solidFill>
                          <a:srgbClr val="000000"/>
                        </a:solidFill>
                        <a:effectLst/>
                        <a:latin typeface="Roboto" panose="02000000000000000000" pitchFamily="2" charset="0"/>
                      </a:endParaRPr>
                    </a:p>
                  </a:txBody>
                  <a:tcPr marL="857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tc>
                  <a:txBody>
                    <a:bodyPr/>
                    <a:lstStyle/>
                    <a:p>
                      <a:pPr algn="r" fontAlgn="ctr"/>
                      <a:endParaRPr lang="en-US" sz="9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tc>
                  <a:txBody>
                    <a:bodyPr/>
                    <a:lstStyle/>
                    <a:p>
                      <a:pPr algn="r" fontAlgn="ctr"/>
                      <a:endParaRPr lang="en-US" sz="9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tc>
                  <a:txBody>
                    <a:bodyPr/>
                    <a:lstStyle/>
                    <a:p>
                      <a:pPr algn="r" fontAlgn="ctr"/>
                      <a:endParaRPr lang="en-US" sz="9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tc>
                  <a:txBody>
                    <a:bodyPr/>
                    <a:lstStyle/>
                    <a:p>
                      <a:pPr algn="r" fontAlgn="ctr"/>
                      <a:endParaRPr lang="en-US" sz="9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tc>
                  <a:txBody>
                    <a:bodyPr/>
                    <a:lstStyle/>
                    <a:p>
                      <a:pPr algn="r" fontAlgn="ctr"/>
                      <a:endParaRPr lang="en-US" sz="9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tc>
                  <a:txBody>
                    <a:bodyPr/>
                    <a:lstStyle/>
                    <a:p>
                      <a:pPr algn="r" fontAlgn="ctr"/>
                      <a:endParaRPr lang="en-US" sz="900" b="1" i="0" u="none" strike="noStrike">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tc>
                  <a:txBody>
                    <a:bodyPr/>
                    <a:lstStyle/>
                    <a:p>
                      <a:pPr algn="r" fontAlgn="ctr"/>
                      <a:endParaRPr lang="en-US" sz="900" b="1"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BFBFBF"/>
                    </a:solidFill>
                  </a:tcPr>
                </a:tc>
                <a:extLst>
                  <a:ext uri="{0D108BD9-81ED-4DB2-BD59-A6C34878D82A}">
                    <a16:rowId xmlns:a16="http://schemas.microsoft.com/office/drawing/2014/main" val="736578663"/>
                  </a:ext>
                </a:extLst>
              </a:tr>
            </a:tbl>
          </a:graphicData>
        </a:graphic>
      </p:graphicFrame>
    </p:spTree>
    <p:extLst>
      <p:ext uri="{BB962C8B-B14F-4D97-AF65-F5344CB8AC3E}">
        <p14:creationId xmlns:p14="http://schemas.microsoft.com/office/powerpoint/2010/main" val="105599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44B53C-B707-4511-9EBC-6BABA1732CB6}"/>
              </a:ext>
            </a:extLst>
          </p:cNvPr>
          <p:cNvSpPr>
            <a:spLocks noGrp="1"/>
          </p:cNvSpPr>
          <p:nvPr>
            <p:ph type="title"/>
          </p:nvPr>
        </p:nvSpPr>
        <p:spPr>
          <a:xfrm>
            <a:off x="1011238" y="6076950"/>
            <a:ext cx="10881360" cy="720513"/>
          </a:xfrm>
        </p:spPr>
        <p:txBody>
          <a:bodyPr/>
          <a:lstStyle/>
          <a:p>
            <a:r>
              <a:rPr lang="en-US"/>
              <a:t>On-Site Visitor Behavior</a:t>
            </a:r>
          </a:p>
        </p:txBody>
      </p:sp>
      <p:sp>
        <p:nvSpPr>
          <p:cNvPr id="8" name="Text Placeholder 7">
            <a:extLst>
              <a:ext uri="{FF2B5EF4-FFF2-40B4-BE49-F238E27FC236}">
                <a16:creationId xmlns:a16="http://schemas.microsoft.com/office/drawing/2014/main" id="{5B10AD1D-CA27-4BFE-A722-5BF174224D0B}"/>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1A6FE535-DD98-4609-86F9-B27DBD5DB477}"/>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16</a:t>
            </a:fld>
            <a:endParaRPr lang="en-US"/>
          </a:p>
        </p:txBody>
      </p:sp>
      <p:sp>
        <p:nvSpPr>
          <p:cNvPr id="2" name="Rectangle 1">
            <a:extLst>
              <a:ext uri="{FF2B5EF4-FFF2-40B4-BE49-F238E27FC236}">
                <a16:creationId xmlns:a16="http://schemas.microsoft.com/office/drawing/2014/main" id="{A60DED6C-05E8-4DFD-32DB-868BD7A0E429}"/>
              </a:ext>
            </a:extLst>
          </p:cNvPr>
          <p:cNvSpPr/>
          <p:nvPr/>
        </p:nvSpPr>
        <p:spPr>
          <a:xfrm>
            <a:off x="4105274" y="1462841"/>
            <a:ext cx="4572000" cy="2423359"/>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algn="ctr" defTabSz="987527">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Insert photo of the client location or location being analyzed and resize/crop to fit properly, then ‘Send to back’</a:t>
            </a: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(Height: 14.0” x Width: 6.39”)</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this box</a:t>
            </a:r>
          </a:p>
        </p:txBody>
      </p:sp>
    </p:spTree>
    <p:extLst>
      <p:ext uri="{BB962C8B-B14F-4D97-AF65-F5344CB8AC3E}">
        <p14:creationId xmlns:p14="http://schemas.microsoft.com/office/powerpoint/2010/main" val="382559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D5FAC75-79F8-880A-A649-05A910D46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65" t="15259" r="14089" b="253"/>
          <a:stretch/>
        </p:blipFill>
        <p:spPr bwMode="auto">
          <a:xfrm>
            <a:off x="1" y="0"/>
            <a:ext cx="9287838" cy="727410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8810FE4-BA07-4764-BD34-BEFFB2058E59}"/>
              </a:ext>
            </a:extLst>
          </p:cNvPr>
          <p:cNvSpPr>
            <a:spLocks noGrp="1"/>
          </p:cNvSpPr>
          <p:nvPr>
            <p:ph type="sldNum" sz="quarter" idx="10"/>
          </p:nvPr>
        </p:nvSpPr>
        <p:spPr/>
        <p:txBody>
          <a:bodyPr/>
          <a:lstStyle/>
          <a:p>
            <a:fld id="{DFE75DC9-2AA8-4836-ABA6-832E2002DAE6}" type="slidenum">
              <a:rPr lang="en-US" smtClean="0">
                <a:solidFill>
                  <a:srgbClr val="FFFFFF"/>
                </a:solidFill>
              </a:rPr>
              <a:t>17</a:t>
            </a:fld>
            <a:endParaRPr lang="en-US">
              <a:solidFill>
                <a:srgbClr val="FFFFFF"/>
              </a:solidFill>
            </a:endParaRPr>
          </a:p>
        </p:txBody>
      </p:sp>
      <p:sp>
        <p:nvSpPr>
          <p:cNvPr id="3" name="Title 2">
            <a:extLst>
              <a:ext uri="{FF2B5EF4-FFF2-40B4-BE49-F238E27FC236}">
                <a16:creationId xmlns:a16="http://schemas.microsoft.com/office/drawing/2014/main" id="{DA0810D5-FF00-4886-9521-28FF5F0C92C4}"/>
              </a:ext>
            </a:extLst>
          </p:cNvPr>
          <p:cNvSpPr>
            <a:spLocks noGrp="1"/>
          </p:cNvSpPr>
          <p:nvPr>
            <p:ph type="title"/>
          </p:nvPr>
        </p:nvSpPr>
        <p:spPr>
          <a:xfrm>
            <a:off x="9479279" y="609600"/>
            <a:ext cx="3538077" cy="1295400"/>
          </a:xfrm>
        </p:spPr>
        <p:txBody>
          <a:bodyPr/>
          <a:lstStyle/>
          <a:p>
            <a:r>
              <a:rPr lang="en-US" sz="2800" dirty="0"/>
              <a:t>XXXXX Zone Analysis</a:t>
            </a:r>
          </a:p>
        </p:txBody>
      </p:sp>
      <p:sp>
        <p:nvSpPr>
          <p:cNvPr id="5" name="Content Placeholder 4">
            <a:extLst>
              <a:ext uri="{FF2B5EF4-FFF2-40B4-BE49-F238E27FC236}">
                <a16:creationId xmlns:a16="http://schemas.microsoft.com/office/drawing/2014/main" id="{6E5911CE-14DB-4049-A547-5C80A5ABFE5F}"/>
              </a:ext>
            </a:extLst>
          </p:cNvPr>
          <p:cNvSpPr>
            <a:spLocks noGrp="1"/>
          </p:cNvSpPr>
          <p:nvPr>
            <p:ph sz="quarter" idx="12"/>
          </p:nvPr>
        </p:nvSpPr>
        <p:spPr/>
        <p:txBody>
          <a:bodyPr vert="horz" lIns="117564" tIns="58782" rIns="117564" bIns="58782" rtlCol="0" anchor="t">
            <a:noAutofit/>
          </a:bodyPr>
          <a:lstStyle/>
          <a:p>
            <a:pPr>
              <a:spcBef>
                <a:spcPts val="1200"/>
              </a:spcBef>
            </a:pPr>
            <a:endParaRPr lang="en-US" sz="1050" dirty="0"/>
          </a:p>
        </p:txBody>
      </p:sp>
      <p:graphicFrame>
        <p:nvGraphicFramePr>
          <p:cNvPr id="9" name="Table 8">
            <a:extLst>
              <a:ext uri="{FF2B5EF4-FFF2-40B4-BE49-F238E27FC236}">
                <a16:creationId xmlns:a16="http://schemas.microsoft.com/office/drawing/2014/main" id="{136B852E-94A0-4604-AE6B-276120BE3DD0}"/>
              </a:ext>
            </a:extLst>
          </p:cNvPr>
          <p:cNvGraphicFramePr>
            <a:graphicFrameLocks noGrp="1"/>
          </p:cNvGraphicFramePr>
          <p:nvPr>
            <p:extLst>
              <p:ext uri="{D42A27DB-BD31-4B8C-83A1-F6EECF244321}">
                <p14:modId xmlns:p14="http://schemas.microsoft.com/office/powerpoint/2010/main" val="2487523613"/>
              </p:ext>
            </p:extLst>
          </p:nvPr>
        </p:nvGraphicFramePr>
        <p:xfrm>
          <a:off x="97357" y="5733348"/>
          <a:ext cx="3200400" cy="1463040"/>
        </p:xfrm>
        <a:graphic>
          <a:graphicData uri="http://schemas.openxmlformats.org/drawingml/2006/table">
            <a:tbl>
              <a:tblPr/>
              <a:tblGrid>
                <a:gridCol w="2000250">
                  <a:extLst>
                    <a:ext uri="{9D8B030D-6E8A-4147-A177-3AD203B41FA5}">
                      <a16:colId xmlns:a16="http://schemas.microsoft.com/office/drawing/2014/main" val="419740395"/>
                    </a:ext>
                  </a:extLst>
                </a:gridCol>
                <a:gridCol w="1200150">
                  <a:extLst>
                    <a:ext uri="{9D8B030D-6E8A-4147-A177-3AD203B41FA5}">
                      <a16:colId xmlns:a16="http://schemas.microsoft.com/office/drawing/2014/main" val="722599399"/>
                    </a:ext>
                  </a:extLst>
                </a:gridCol>
              </a:tblGrid>
              <a:tr h="365760">
                <a:tc>
                  <a:txBody>
                    <a:bodyPr/>
                    <a:lstStyle/>
                    <a:p>
                      <a:pPr algn="l" rtl="0" fontAlgn="b"/>
                      <a:r>
                        <a:rPr lang="en-US" sz="1100" b="0" i="0" u="none" strike="noStrike" dirty="0">
                          <a:solidFill>
                            <a:srgbClr val="FFFFFF"/>
                          </a:solidFill>
                          <a:effectLst/>
                          <a:latin typeface="+mn-lt"/>
                        </a:rPr>
                        <a:t>Number of Zones Visited</a:t>
                      </a:r>
                    </a:p>
                  </a:txBody>
                  <a:tcPr marL="97155" marR="82296" marT="10795" marB="0" anchor="ctr">
                    <a:lnL w="6350" cap="flat" cmpd="sng" algn="ctr">
                      <a:solidFill>
                        <a:schemeClr val="bg1">
                          <a:lumMod val="85000"/>
                        </a:schemeClr>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1B4273"/>
                    </a:solidFill>
                  </a:tcPr>
                </a:tc>
                <a:tc>
                  <a:txBody>
                    <a:bodyPr/>
                    <a:lstStyle/>
                    <a:p>
                      <a:pPr algn="r" rtl="0" fontAlgn="b"/>
                      <a:r>
                        <a:rPr lang="en-US" sz="1100" b="0" i="0" u="none" strike="noStrike">
                          <a:solidFill>
                            <a:srgbClr val="FFFFFF"/>
                          </a:solidFill>
                          <a:effectLst/>
                          <a:latin typeface="+mn-lt"/>
                        </a:rPr>
                        <a:t>Percent of </a:t>
                      </a:r>
                    </a:p>
                    <a:p>
                      <a:pPr algn="r" rtl="0" fontAlgn="b"/>
                      <a:r>
                        <a:rPr lang="en-US" sz="1100" b="0" i="0" u="none" strike="noStrike">
                          <a:solidFill>
                            <a:srgbClr val="FFFFFF"/>
                          </a:solidFill>
                          <a:effectLst/>
                          <a:latin typeface="+mn-lt"/>
                        </a:rPr>
                        <a:t>All Visitors</a:t>
                      </a:r>
                    </a:p>
                  </a:txBody>
                  <a:tcPr marL="10795" marR="82296" marT="10795" marB="0" anchor="ctr">
                    <a:lnL>
                      <a:noFill/>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1B4273"/>
                    </a:solidFill>
                  </a:tcPr>
                </a:tc>
                <a:extLst>
                  <a:ext uri="{0D108BD9-81ED-4DB2-BD59-A6C34878D82A}">
                    <a16:rowId xmlns:a16="http://schemas.microsoft.com/office/drawing/2014/main" val="690415350"/>
                  </a:ext>
                </a:extLst>
              </a:tr>
              <a:tr h="182880">
                <a:tc>
                  <a:txBody>
                    <a:bodyPr/>
                    <a:lstStyle/>
                    <a:p>
                      <a:pPr algn="l" fontAlgn="b"/>
                      <a:r>
                        <a:rPr lang="en-US" sz="1100" b="1" i="0" u="none" strike="noStrike" dirty="0">
                          <a:solidFill>
                            <a:srgbClr val="000000"/>
                          </a:solidFill>
                          <a:effectLst/>
                          <a:latin typeface="Aptos Narrow" panose="020B0004020202020204" pitchFamily="34" charset="0"/>
                        </a:rPr>
                        <a:t>One Zones Only</a:t>
                      </a: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r" fontAlgn="b"/>
                      <a:endParaRPr lang="en-US" sz="1100" b="1" i="0" u="none" strike="noStrike" dirty="0">
                        <a:solidFill>
                          <a:srgbClr val="000000"/>
                        </a:solidFill>
                        <a:effectLst/>
                        <a:latin typeface="Aptos Narrow" panose="020B0004020202020204" pitchFamily="34" charset="0"/>
                      </a:endParaRPr>
                    </a:p>
                  </a:txBody>
                  <a:tcPr marL="9525" marR="9525" marT="9525" marB="0" anchor="b">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extLst>
                  <a:ext uri="{0D108BD9-81ED-4DB2-BD59-A6C34878D82A}">
                    <a16:rowId xmlns:a16="http://schemas.microsoft.com/office/drawing/2014/main" val="2907333117"/>
                  </a:ext>
                </a:extLst>
              </a:tr>
              <a:tr h="182880">
                <a:tc>
                  <a:txBody>
                    <a:bodyPr/>
                    <a:lstStyle/>
                    <a:p>
                      <a:pPr algn="l" fontAlgn="b"/>
                      <a:r>
                        <a:rPr lang="en-US" sz="1100" b="1" i="0" u="none" strike="noStrike" dirty="0">
                          <a:solidFill>
                            <a:srgbClr val="000000"/>
                          </a:solidFill>
                          <a:effectLst/>
                          <a:latin typeface="Aptos Narrow" panose="020B0004020202020204" pitchFamily="34" charset="0"/>
                        </a:rPr>
                        <a:t>Two Zones Only</a:t>
                      </a: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tc>
                  <a:txBody>
                    <a:bodyPr/>
                    <a:lstStyle/>
                    <a:p>
                      <a:pPr algn="r" fontAlgn="b"/>
                      <a:endParaRPr lang="en-US" sz="1100" b="1" i="0" u="none" strike="noStrike" dirty="0">
                        <a:solidFill>
                          <a:srgbClr val="000000"/>
                        </a:solidFill>
                        <a:effectLst/>
                        <a:latin typeface="Aptos Narrow" panose="020B0004020202020204" pitchFamily="34" charset="0"/>
                      </a:endParaRPr>
                    </a:p>
                  </a:txBody>
                  <a:tcPr marL="9525" marR="9525" marT="9525" marB="0" anchor="b">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3411548676"/>
                  </a:ext>
                </a:extLst>
              </a:tr>
              <a:tr h="182880">
                <a:tc>
                  <a:txBody>
                    <a:bodyPr/>
                    <a:lstStyle/>
                    <a:p>
                      <a:pPr algn="l" fontAlgn="b"/>
                      <a:r>
                        <a:rPr lang="en-US" sz="1100" b="1" i="0" u="none" strike="noStrike">
                          <a:solidFill>
                            <a:srgbClr val="000000"/>
                          </a:solidFill>
                          <a:effectLst/>
                          <a:latin typeface="Aptos Narrow" panose="020B0004020202020204" pitchFamily="34" charset="0"/>
                        </a:rPr>
                        <a:t>Three Zones Only</a:t>
                      </a: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r" fontAlgn="b"/>
                      <a:endParaRPr lang="en-US" sz="1100" b="1"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extLst>
                  <a:ext uri="{0D108BD9-81ED-4DB2-BD59-A6C34878D82A}">
                    <a16:rowId xmlns:a16="http://schemas.microsoft.com/office/drawing/2014/main" val="2822866025"/>
                  </a:ext>
                </a:extLst>
              </a:tr>
              <a:tr h="182880">
                <a:tc>
                  <a:txBody>
                    <a:bodyPr/>
                    <a:lstStyle/>
                    <a:p>
                      <a:pPr algn="l" fontAlgn="b"/>
                      <a:r>
                        <a:rPr lang="en-US" sz="1100" b="0" i="0" u="none" strike="noStrike">
                          <a:solidFill>
                            <a:srgbClr val="000000"/>
                          </a:solidFill>
                          <a:effectLst/>
                          <a:latin typeface="Aptos Narrow" panose="020B0004020202020204" pitchFamily="34" charset="0"/>
                        </a:rPr>
                        <a:t>Four Zones</a:t>
                      </a: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tc>
                  <a:txBody>
                    <a:bodyPr/>
                    <a:lstStyle/>
                    <a:p>
                      <a:pPr algn="r" fontAlgn="b"/>
                      <a:endParaRPr lang="en-US" sz="1100" b="0" i="0" u="none" strike="noStrike" dirty="0">
                        <a:solidFill>
                          <a:srgbClr val="000000"/>
                        </a:solidFill>
                        <a:effectLst/>
                        <a:latin typeface="Aptos Narrow" panose="020B0004020202020204" pitchFamily="34" charset="0"/>
                      </a:endParaRPr>
                    </a:p>
                  </a:txBody>
                  <a:tcPr marL="9525" marR="9525" marT="9525" marB="0" anchor="b">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1559219878"/>
                  </a:ext>
                </a:extLst>
              </a:tr>
              <a:tr h="182880">
                <a:tc>
                  <a:txBody>
                    <a:bodyPr/>
                    <a:lstStyle/>
                    <a:p>
                      <a:pPr algn="l" fontAlgn="b"/>
                      <a:r>
                        <a:rPr lang="en-US" sz="1100" b="0" i="0" u="none" strike="noStrike" dirty="0">
                          <a:solidFill>
                            <a:srgbClr val="000000"/>
                          </a:solidFill>
                          <a:effectLst/>
                          <a:latin typeface="Aptos Narrow" panose="020B0004020202020204" pitchFamily="34" charset="0"/>
                        </a:rPr>
                        <a:t>Five Zones</a:t>
                      </a: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r"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extLst>
                  <a:ext uri="{0D108BD9-81ED-4DB2-BD59-A6C34878D82A}">
                    <a16:rowId xmlns:a16="http://schemas.microsoft.com/office/drawing/2014/main" val="3979130415"/>
                  </a:ext>
                </a:extLst>
              </a:tr>
              <a:tr h="182880">
                <a:tc>
                  <a:txBody>
                    <a:bodyPr/>
                    <a:lstStyle/>
                    <a:p>
                      <a:pPr algn="l" fontAlgn="b"/>
                      <a:r>
                        <a:rPr lang="en-US" sz="1100" b="0" i="0" u="none" strike="noStrike">
                          <a:solidFill>
                            <a:srgbClr val="000000"/>
                          </a:solidFill>
                          <a:effectLst/>
                          <a:latin typeface="Aptos Narrow" panose="020B0004020202020204" pitchFamily="34" charset="0"/>
                        </a:rPr>
                        <a:t>Six Zones</a:t>
                      </a: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tc>
                  <a:txBody>
                    <a:bodyPr/>
                    <a:lstStyle/>
                    <a:p>
                      <a:pPr algn="r" fontAlgn="b"/>
                      <a:endParaRPr lang="en-US" sz="1100" b="0" i="0" u="none" strike="noStrike" dirty="0">
                        <a:solidFill>
                          <a:srgbClr val="000000"/>
                        </a:solidFill>
                        <a:effectLst/>
                        <a:latin typeface="Aptos Narrow" panose="020B0004020202020204" pitchFamily="34" charset="0"/>
                      </a:endParaRPr>
                    </a:p>
                  </a:txBody>
                  <a:tcPr marL="9525" marR="9525" marT="9525" marB="0" anchor="b">
                    <a:lnL>
                      <a:noFill/>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2959429516"/>
                  </a:ext>
                </a:extLst>
              </a:tr>
            </a:tbl>
          </a:graphicData>
        </a:graphic>
      </p:graphicFrame>
      <p:graphicFrame>
        <p:nvGraphicFramePr>
          <p:cNvPr id="10" name="Table 9">
            <a:extLst>
              <a:ext uri="{FF2B5EF4-FFF2-40B4-BE49-F238E27FC236}">
                <a16:creationId xmlns:a16="http://schemas.microsoft.com/office/drawing/2014/main" id="{8ADB5E94-C64F-42A6-BA5F-BD483FD34A3A}"/>
              </a:ext>
            </a:extLst>
          </p:cNvPr>
          <p:cNvGraphicFramePr>
            <a:graphicFrameLocks noGrp="1"/>
          </p:cNvGraphicFramePr>
          <p:nvPr>
            <p:extLst>
              <p:ext uri="{D42A27DB-BD31-4B8C-83A1-F6EECF244321}">
                <p14:modId xmlns:p14="http://schemas.microsoft.com/office/powerpoint/2010/main" val="3819965129"/>
              </p:ext>
            </p:extLst>
          </p:nvPr>
        </p:nvGraphicFramePr>
        <p:xfrm>
          <a:off x="6000579" y="5733348"/>
          <a:ext cx="3200400" cy="1463040"/>
        </p:xfrm>
        <a:graphic>
          <a:graphicData uri="http://schemas.openxmlformats.org/drawingml/2006/table">
            <a:tbl>
              <a:tblPr/>
              <a:tblGrid>
                <a:gridCol w="1920240">
                  <a:extLst>
                    <a:ext uri="{9D8B030D-6E8A-4147-A177-3AD203B41FA5}">
                      <a16:colId xmlns:a16="http://schemas.microsoft.com/office/drawing/2014/main" val="419740395"/>
                    </a:ext>
                  </a:extLst>
                </a:gridCol>
                <a:gridCol w="1280160">
                  <a:extLst>
                    <a:ext uri="{9D8B030D-6E8A-4147-A177-3AD203B41FA5}">
                      <a16:colId xmlns:a16="http://schemas.microsoft.com/office/drawing/2014/main" val="219472365"/>
                    </a:ext>
                  </a:extLst>
                </a:gridCol>
              </a:tblGrid>
              <a:tr h="365760">
                <a:tc>
                  <a:txBody>
                    <a:bodyPr/>
                    <a:lstStyle/>
                    <a:p>
                      <a:pPr algn="l" rtl="0" fontAlgn="b"/>
                      <a:r>
                        <a:rPr lang="en-US" sz="1100" b="0" i="0" u="none" strike="noStrike">
                          <a:solidFill>
                            <a:srgbClr val="FFFFFF"/>
                          </a:solidFill>
                          <a:effectLst/>
                          <a:latin typeface="+mn-lt"/>
                        </a:rPr>
                        <a:t>Specific Areas Visited</a:t>
                      </a:r>
                    </a:p>
                  </a:txBody>
                  <a:tcPr marL="97155" marR="82296" marT="10795" marB="0" anchor="ctr">
                    <a:lnL w="6350" cap="flat" cmpd="sng" algn="ctr">
                      <a:solidFill>
                        <a:schemeClr val="bg1">
                          <a:lumMod val="85000"/>
                        </a:schemeClr>
                      </a:solidFill>
                      <a:prstDash val="solid"/>
                      <a:round/>
                      <a:headEnd type="none" w="med" len="med"/>
                      <a:tailEnd type="none" w="med" len="med"/>
                    </a:lnL>
                    <a:lnR>
                      <a:noFill/>
                    </a:lnR>
                    <a:lnT w="1270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1B4273"/>
                    </a:solidFill>
                  </a:tcPr>
                </a:tc>
                <a:tc>
                  <a:txBody>
                    <a:bodyPr/>
                    <a:lstStyle/>
                    <a:p>
                      <a:pPr algn="r" rtl="0" fontAlgn="b"/>
                      <a:r>
                        <a:rPr lang="en-US" sz="1100" b="0" i="0" u="none" strike="noStrike">
                          <a:solidFill>
                            <a:srgbClr val="FFFFFF"/>
                          </a:solidFill>
                          <a:effectLst/>
                          <a:latin typeface="+mn-lt"/>
                        </a:rPr>
                        <a:t>Percent of </a:t>
                      </a:r>
                    </a:p>
                    <a:p>
                      <a:pPr algn="r" rtl="0" fontAlgn="b"/>
                      <a:r>
                        <a:rPr lang="en-US" sz="1100" b="0" i="0" u="none" strike="noStrike">
                          <a:solidFill>
                            <a:srgbClr val="FFFFFF"/>
                          </a:solidFill>
                          <a:effectLst/>
                          <a:latin typeface="+mn-lt"/>
                        </a:rPr>
                        <a:t>All Visitors</a:t>
                      </a:r>
                    </a:p>
                  </a:txBody>
                  <a:tcPr marL="10795" marR="82296" marT="10795" marB="0" anchor="ctr">
                    <a:lnL>
                      <a:noFill/>
                    </a:lnL>
                    <a:lnR w="12700" cap="flat" cmpd="sng" algn="ctr">
                      <a:noFill/>
                      <a:prstDash val="solid"/>
                      <a:round/>
                      <a:headEnd type="none" w="med" len="med"/>
                      <a:tailEnd type="none" w="med" len="med"/>
                    </a:lnR>
                    <a:lnT w="1270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1B4273"/>
                    </a:solidFill>
                  </a:tcPr>
                </a:tc>
                <a:extLst>
                  <a:ext uri="{0D108BD9-81ED-4DB2-BD59-A6C34878D82A}">
                    <a16:rowId xmlns:a16="http://schemas.microsoft.com/office/drawing/2014/main" val="690415350"/>
                  </a:ext>
                </a:extLst>
              </a:tr>
              <a:tr h="182880">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r"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no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extLst>
                  <a:ext uri="{0D108BD9-81ED-4DB2-BD59-A6C34878D82A}">
                    <a16:rowId xmlns:a16="http://schemas.microsoft.com/office/drawing/2014/main" val="2907333117"/>
                  </a:ext>
                </a:extLst>
              </a:tr>
              <a:tr h="182880">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tc>
                  <a:txBody>
                    <a:bodyPr/>
                    <a:lstStyle/>
                    <a:p>
                      <a:pPr algn="r" fontAlgn="b"/>
                      <a:endParaRPr lang="en-US" sz="1100" b="0" i="0" u="none" strike="noStrike" dirty="0">
                        <a:solidFill>
                          <a:srgbClr val="000000"/>
                        </a:solidFill>
                        <a:effectLst/>
                        <a:latin typeface="Aptos Narrow" panose="020B0004020202020204" pitchFamily="34" charset="0"/>
                      </a:endParaRPr>
                    </a:p>
                  </a:txBody>
                  <a:tcPr marL="9525" marR="9525" marT="9525" marB="0" anchor="b">
                    <a:lnL>
                      <a:noFill/>
                    </a:lnL>
                    <a:lnR w="6350" cap="flat" cmpd="sng" algn="ctr">
                      <a:no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2116612261"/>
                  </a:ext>
                </a:extLst>
              </a:tr>
              <a:tr h="182880">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r"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no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extLst>
                  <a:ext uri="{0D108BD9-81ED-4DB2-BD59-A6C34878D82A}">
                    <a16:rowId xmlns:a16="http://schemas.microsoft.com/office/drawing/2014/main" val="1224171607"/>
                  </a:ext>
                </a:extLst>
              </a:tr>
              <a:tr h="182880">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tc>
                  <a:txBody>
                    <a:bodyPr/>
                    <a:lstStyle/>
                    <a:p>
                      <a:pPr algn="r"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no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1559219878"/>
                  </a:ext>
                </a:extLst>
              </a:tr>
              <a:tr h="182880">
                <a:tc>
                  <a:txBody>
                    <a:bodyPr/>
                    <a:lstStyle/>
                    <a:p>
                      <a:pPr algn="l" fontAlgn="b"/>
                      <a:endParaRPr lang="en-US" sz="1100" b="0" i="0" u="none" strike="noStrike" dirty="0">
                        <a:solidFill>
                          <a:srgbClr val="000000"/>
                        </a:solidFill>
                        <a:effectLst/>
                        <a:latin typeface="Aptos Narrow" panose="020B0004020202020204" pitchFamily="34" charset="0"/>
                      </a:endParaRP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tc>
                  <a:txBody>
                    <a:bodyPr/>
                    <a:lstStyle/>
                    <a:p>
                      <a:pPr algn="r"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no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2F2F2"/>
                    </a:solidFill>
                  </a:tcPr>
                </a:tc>
                <a:extLst>
                  <a:ext uri="{0D108BD9-81ED-4DB2-BD59-A6C34878D82A}">
                    <a16:rowId xmlns:a16="http://schemas.microsoft.com/office/drawing/2014/main" val="3979130415"/>
                  </a:ext>
                </a:extLst>
              </a:tr>
              <a:tr h="182880">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w="6350" cap="flat" cmpd="sng" algn="ctr">
                      <a:solidFill>
                        <a:schemeClr val="bg1">
                          <a:lumMod val="85000"/>
                        </a:schemeClr>
                      </a:solidFill>
                      <a:prstDash val="solid"/>
                      <a:round/>
                      <a:headEnd type="none" w="med" len="med"/>
                      <a:tailEnd type="none" w="med" len="med"/>
                    </a:lnL>
                    <a:lnR>
                      <a:noFill/>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tc>
                  <a:txBody>
                    <a:bodyPr/>
                    <a:lstStyle/>
                    <a:p>
                      <a:pPr algn="r" fontAlgn="b"/>
                      <a:endParaRPr lang="en-US" sz="1100" b="0" i="0" u="none" strike="noStrike" dirty="0">
                        <a:solidFill>
                          <a:srgbClr val="000000"/>
                        </a:solidFill>
                        <a:effectLst/>
                        <a:latin typeface="Aptos Narrow" panose="020B0004020202020204" pitchFamily="34" charset="0"/>
                      </a:endParaRPr>
                    </a:p>
                  </a:txBody>
                  <a:tcPr marL="9525" marR="9525" marT="9525" marB="0" anchor="b">
                    <a:lnL>
                      <a:noFill/>
                    </a:lnL>
                    <a:lnR w="6350" cap="flat" cmpd="sng" algn="ctr">
                      <a:no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chemeClr val="bg1"/>
                    </a:solidFill>
                  </a:tcPr>
                </a:tc>
                <a:extLst>
                  <a:ext uri="{0D108BD9-81ED-4DB2-BD59-A6C34878D82A}">
                    <a16:rowId xmlns:a16="http://schemas.microsoft.com/office/drawing/2014/main" val="177314837"/>
                  </a:ext>
                </a:extLst>
              </a:tr>
            </a:tbl>
          </a:graphicData>
        </a:graphic>
      </p:graphicFrame>
      <p:sp>
        <p:nvSpPr>
          <p:cNvPr id="6" name="Rectangle 5">
            <a:extLst>
              <a:ext uri="{FF2B5EF4-FFF2-40B4-BE49-F238E27FC236}">
                <a16:creationId xmlns:a16="http://schemas.microsoft.com/office/drawing/2014/main" id="{10594AFB-720A-6302-0070-0EB3E8C7CD2C}"/>
              </a:ext>
            </a:extLst>
          </p:cNvPr>
          <p:cNvSpPr/>
          <p:nvPr/>
        </p:nvSpPr>
        <p:spPr>
          <a:xfrm>
            <a:off x="66178" y="766699"/>
            <a:ext cx="12074147" cy="5029200"/>
          </a:xfrm>
          <a:prstGeom prst="rect">
            <a:avLst/>
          </a:prstGeom>
          <a:solidFill>
            <a:srgbClr val="626368"/>
          </a:solidFill>
          <a:ln w="12700" cap="flat" cmpd="sng" algn="ctr">
            <a:solidFill>
              <a:schemeClr val="accent1"/>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Process ZA using the CV Notebook</a:t>
            </a:r>
            <a:b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hlinkClick r:id="rId3"/>
              </a:rPr>
              <a:t>https://dbc-4659a8af-9737.cloud.databricks.com/?o=5020840785703105#notebook/4268345134498833</a:t>
            </a:r>
            <a:endPar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p:txBody>
      </p:sp>
    </p:spTree>
    <p:extLst>
      <p:ext uri="{BB962C8B-B14F-4D97-AF65-F5344CB8AC3E}">
        <p14:creationId xmlns:p14="http://schemas.microsoft.com/office/powerpoint/2010/main" val="361136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D54A65E8-DC40-47F9-874C-685DC1C51674}"/>
              </a:ext>
            </a:extLst>
          </p:cNvPr>
          <p:cNvGraphicFramePr>
            <a:graphicFrameLocks noGrp="1"/>
          </p:cNvGraphicFramePr>
          <p:nvPr>
            <p:ph idx="1"/>
            <p:extLst>
              <p:ext uri="{D42A27DB-BD31-4B8C-83A1-F6EECF244321}">
                <p14:modId xmlns:p14="http://schemas.microsoft.com/office/powerpoint/2010/main" val="1162262549"/>
              </p:ext>
            </p:extLst>
          </p:nvPr>
        </p:nvGraphicFramePr>
        <p:xfrm>
          <a:off x="914400" y="2743200"/>
          <a:ext cx="10972800" cy="4168666"/>
        </p:xfrm>
        <a:graphic>
          <a:graphicData uri="http://schemas.openxmlformats.org/drawingml/2006/chart">
            <c:chart xmlns:c="http://schemas.openxmlformats.org/drawingml/2006/chart" xmlns:r="http://schemas.openxmlformats.org/officeDocument/2006/relationships" r:id="rId2"/>
          </a:graphicData>
        </a:graphic>
      </p:graphicFrame>
      <p:cxnSp>
        <p:nvCxnSpPr>
          <p:cNvPr id="27" name="Straight Connector 26">
            <a:extLst>
              <a:ext uri="{FF2B5EF4-FFF2-40B4-BE49-F238E27FC236}">
                <a16:creationId xmlns:a16="http://schemas.microsoft.com/office/drawing/2014/main" id="{BE98D5CE-6E44-459E-909E-B8FC6335243F}"/>
              </a:ext>
            </a:extLst>
          </p:cNvPr>
          <p:cNvCxnSpPr>
            <a:cxnSpLocks/>
          </p:cNvCxnSpPr>
          <p:nvPr/>
        </p:nvCxnSpPr>
        <p:spPr>
          <a:xfrm>
            <a:off x="1510464" y="5003121"/>
            <a:ext cx="1014984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5ECC097-1410-49CC-8E72-A06A02F8A46E}"/>
              </a:ext>
            </a:extLst>
          </p:cNvPr>
          <p:cNvCxnSpPr>
            <a:cxnSpLocks/>
          </p:cNvCxnSpPr>
          <p:nvPr/>
        </p:nvCxnSpPr>
        <p:spPr>
          <a:xfrm>
            <a:off x="1510464" y="4567310"/>
            <a:ext cx="10149840" cy="0"/>
          </a:xfrm>
          <a:prstGeom prst="line">
            <a:avLst/>
          </a:prstGeom>
          <a:ln w="28575">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2881E0-A228-4E1D-BEFD-AD58A0C1B116}"/>
              </a:ext>
            </a:extLst>
          </p:cNvPr>
          <p:cNvCxnSpPr>
            <a:cxnSpLocks/>
          </p:cNvCxnSpPr>
          <p:nvPr/>
        </p:nvCxnSpPr>
        <p:spPr>
          <a:xfrm>
            <a:off x="1510464" y="4191000"/>
            <a:ext cx="10149840" cy="0"/>
          </a:xfrm>
          <a:prstGeom prst="line">
            <a:avLst/>
          </a:prstGeom>
          <a:ln w="285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7DD768D-D13D-442A-AB4E-24207C1DDFC9}"/>
              </a:ext>
            </a:extLst>
          </p:cNvPr>
          <p:cNvCxnSpPr>
            <a:cxnSpLocks/>
          </p:cNvCxnSpPr>
          <p:nvPr/>
        </p:nvCxnSpPr>
        <p:spPr>
          <a:xfrm>
            <a:off x="1510464" y="3939564"/>
            <a:ext cx="10149840" cy="0"/>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5F40FD9-6345-4242-9026-6B523DEFFC23}"/>
              </a:ext>
            </a:extLst>
          </p:cNvPr>
          <p:cNvCxnSpPr>
            <a:cxnSpLocks/>
          </p:cNvCxnSpPr>
          <p:nvPr/>
        </p:nvCxnSpPr>
        <p:spPr>
          <a:xfrm>
            <a:off x="1510464" y="2866205"/>
            <a:ext cx="10149840" cy="0"/>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19B3682-03CF-459D-BC99-06513F6E1021}"/>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18</a:t>
            </a:fld>
            <a:endParaRPr lang="en-US"/>
          </a:p>
        </p:txBody>
      </p:sp>
      <p:sp>
        <p:nvSpPr>
          <p:cNvPr id="7" name="Title 6">
            <a:extLst>
              <a:ext uri="{FF2B5EF4-FFF2-40B4-BE49-F238E27FC236}">
                <a16:creationId xmlns:a16="http://schemas.microsoft.com/office/drawing/2014/main" id="{6711BC56-2AE2-4DD7-B37D-72EEA434E466}"/>
              </a:ext>
            </a:extLst>
          </p:cNvPr>
          <p:cNvSpPr>
            <a:spLocks noGrp="1"/>
          </p:cNvSpPr>
          <p:nvPr>
            <p:ph type="title"/>
          </p:nvPr>
        </p:nvSpPr>
        <p:spPr/>
        <p:txBody>
          <a:bodyPr/>
          <a:lstStyle/>
          <a:p>
            <a:endParaRPr lang="en-US" sz="2400" dirty="0"/>
          </a:p>
        </p:txBody>
      </p:sp>
      <p:sp>
        <p:nvSpPr>
          <p:cNvPr id="3" name="Rectangle 2">
            <a:extLst>
              <a:ext uri="{FF2B5EF4-FFF2-40B4-BE49-F238E27FC236}">
                <a16:creationId xmlns:a16="http://schemas.microsoft.com/office/drawing/2014/main" id="{0024DCF3-11C5-476C-81BE-6C2B456F5F3F}"/>
              </a:ext>
            </a:extLst>
          </p:cNvPr>
          <p:cNvSpPr/>
          <p:nvPr/>
        </p:nvSpPr>
        <p:spPr>
          <a:xfrm>
            <a:off x="4344998" y="1674981"/>
            <a:ext cx="4111605" cy="27432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defTabSz="1036290"/>
            <a:r>
              <a:rPr lang="en-US" sz="1247" b="1" kern="0">
                <a:solidFill>
                  <a:schemeClr val="tx1"/>
                </a:solidFill>
                <a:latin typeface="Arial" panose="020B0604020202020204" pitchFamily="34" charset="0"/>
                <a:cs typeface="Arial" panose="020B0604020202020204" pitchFamily="34" charset="0"/>
              </a:rPr>
              <a:t>Actual Visitor Distance Traveled</a:t>
            </a:r>
          </a:p>
        </p:txBody>
      </p:sp>
      <p:sp>
        <p:nvSpPr>
          <p:cNvPr id="23" name="Rectangle 22">
            <a:extLst>
              <a:ext uri="{FF2B5EF4-FFF2-40B4-BE49-F238E27FC236}">
                <a16:creationId xmlns:a16="http://schemas.microsoft.com/office/drawing/2014/main" id="{43A5097B-72FB-4047-8961-74EA025EB241}"/>
              </a:ext>
            </a:extLst>
          </p:cNvPr>
          <p:cNvSpPr/>
          <p:nvPr/>
        </p:nvSpPr>
        <p:spPr>
          <a:xfrm>
            <a:off x="600952" y="6900219"/>
            <a:ext cx="11615857" cy="338554"/>
          </a:xfrm>
          <a:prstGeom prst="rect">
            <a:avLst/>
          </a:prstGeom>
        </p:spPr>
        <p:txBody>
          <a:bodyPr vert="horz" lIns="117564" tIns="58782" rIns="117564" bIns="58782" rtlCol="0" anchor="b">
            <a:noAutofit/>
          </a:bodyPr>
          <a:lstStyle/>
          <a:p>
            <a:pPr defTabSz="914400">
              <a:buClr>
                <a:schemeClr val="accent2"/>
              </a:buClr>
              <a:buSzPct val="140000"/>
            </a:pPr>
            <a:r>
              <a:rPr lang="en-US" sz="800">
                <a:solidFill>
                  <a:schemeClr val="bg1">
                    <a:lumMod val="50000"/>
                  </a:schemeClr>
                </a:solidFill>
              </a:rPr>
              <a:t>Distance Traveled is measured as the distance from the center of the block group to the location, used to compare between locations and compute a weighted average distance.  Note, this will not compare to traditional methods as it includes the distance traveled for people who are visiting the market (perhaps on business, or for leisure) and who are visiting the tested location.  Can be used to see who is the biggest regional or national draw.</a:t>
            </a:r>
          </a:p>
        </p:txBody>
      </p:sp>
      <p:sp>
        <p:nvSpPr>
          <p:cNvPr id="46" name="TextBox 45">
            <a:extLst>
              <a:ext uri="{FF2B5EF4-FFF2-40B4-BE49-F238E27FC236}">
                <a16:creationId xmlns:a16="http://schemas.microsoft.com/office/drawing/2014/main" id="{60F28970-8D04-46B6-8EAB-C9FC0A301881}"/>
              </a:ext>
            </a:extLst>
          </p:cNvPr>
          <p:cNvSpPr txBox="1"/>
          <p:nvPr/>
        </p:nvSpPr>
        <p:spPr>
          <a:xfrm>
            <a:off x="447472" y="2505855"/>
            <a:ext cx="1089660" cy="274320"/>
          </a:xfrm>
          <a:prstGeom prst="rect">
            <a:avLst/>
          </a:prstGeom>
          <a:noFill/>
        </p:spPr>
        <p:txBody>
          <a:bodyPr wrap="square" rtlCol="0">
            <a:spAutoFit/>
          </a:bodyPr>
          <a:lstStyle/>
          <a:p>
            <a:r>
              <a:rPr lang="en-US" sz="800" b="1"/>
              <a:t>Avg. Distance (&lt;50mi.)</a:t>
            </a:r>
          </a:p>
        </p:txBody>
      </p:sp>
      <p:sp>
        <p:nvSpPr>
          <p:cNvPr id="62" name="TextBox 61">
            <a:extLst>
              <a:ext uri="{FF2B5EF4-FFF2-40B4-BE49-F238E27FC236}">
                <a16:creationId xmlns:a16="http://schemas.microsoft.com/office/drawing/2014/main" id="{985EC83F-9BA7-4CA8-9C80-BCC9BBFB5DA3}"/>
              </a:ext>
            </a:extLst>
          </p:cNvPr>
          <p:cNvSpPr txBox="1"/>
          <p:nvPr/>
        </p:nvSpPr>
        <p:spPr>
          <a:xfrm>
            <a:off x="11304028" y="2228320"/>
            <a:ext cx="731520" cy="246221"/>
          </a:xfrm>
          <a:prstGeom prst="rect">
            <a:avLst/>
          </a:prstGeom>
          <a:noFill/>
        </p:spPr>
        <p:txBody>
          <a:bodyPr wrap="square" rtlCol="0">
            <a:spAutoFit/>
          </a:bodyPr>
          <a:lstStyle/>
          <a:p>
            <a:pPr algn="ctr"/>
            <a:r>
              <a:rPr lang="en-US" sz="1000" b="1" dirty="0">
                <a:solidFill>
                  <a:schemeClr val="bg1">
                    <a:lumMod val="50000"/>
                  </a:schemeClr>
                </a:solidFill>
              </a:rPr>
              <a:t>160 mi.</a:t>
            </a:r>
          </a:p>
        </p:txBody>
      </p:sp>
      <p:sp>
        <p:nvSpPr>
          <p:cNvPr id="63" name="TextBox 62">
            <a:extLst>
              <a:ext uri="{FF2B5EF4-FFF2-40B4-BE49-F238E27FC236}">
                <a16:creationId xmlns:a16="http://schemas.microsoft.com/office/drawing/2014/main" id="{BE658A1D-F887-4B80-944F-52DB1F5FBBFA}"/>
              </a:ext>
            </a:extLst>
          </p:cNvPr>
          <p:cNvSpPr txBox="1"/>
          <p:nvPr/>
        </p:nvSpPr>
        <p:spPr>
          <a:xfrm>
            <a:off x="447472" y="2182153"/>
            <a:ext cx="1089660" cy="338554"/>
          </a:xfrm>
          <a:prstGeom prst="rect">
            <a:avLst/>
          </a:prstGeom>
          <a:noFill/>
        </p:spPr>
        <p:txBody>
          <a:bodyPr wrap="square" rtlCol="0">
            <a:spAutoFit/>
          </a:bodyPr>
          <a:lstStyle/>
          <a:p>
            <a:r>
              <a:rPr lang="en-US" sz="800" b="1">
                <a:solidFill>
                  <a:schemeClr val="bg1">
                    <a:lumMod val="50000"/>
                  </a:schemeClr>
                </a:solidFill>
              </a:rPr>
              <a:t>Avg. Distance (All Domestic Visitors)</a:t>
            </a:r>
          </a:p>
        </p:txBody>
      </p:sp>
      <p:grpSp>
        <p:nvGrpSpPr>
          <p:cNvPr id="15" name="Group 14">
            <a:extLst>
              <a:ext uri="{FF2B5EF4-FFF2-40B4-BE49-F238E27FC236}">
                <a16:creationId xmlns:a16="http://schemas.microsoft.com/office/drawing/2014/main" id="{081EAE87-F37E-0E6B-C1FB-F62F1B39C5EF}"/>
              </a:ext>
            </a:extLst>
          </p:cNvPr>
          <p:cNvGrpSpPr/>
          <p:nvPr/>
        </p:nvGrpSpPr>
        <p:grpSpPr>
          <a:xfrm>
            <a:off x="1568253" y="2240294"/>
            <a:ext cx="641395" cy="513858"/>
            <a:chOff x="1568253" y="2240294"/>
            <a:chExt cx="641395" cy="513858"/>
          </a:xfrm>
        </p:grpSpPr>
        <p:sp>
          <p:nvSpPr>
            <p:cNvPr id="47" name="Rectangle 46">
              <a:extLst>
                <a:ext uri="{FF2B5EF4-FFF2-40B4-BE49-F238E27FC236}">
                  <a16:creationId xmlns:a16="http://schemas.microsoft.com/office/drawing/2014/main" id="{882AE2E4-E9E2-4653-81C4-5A575E2D4E74}"/>
                </a:ext>
              </a:extLst>
            </p:cNvPr>
            <p:cNvSpPr/>
            <p:nvPr/>
          </p:nvSpPr>
          <p:spPr>
            <a:xfrm>
              <a:off x="1568253"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t>13.5 mi.</a:t>
              </a:r>
            </a:p>
          </p:txBody>
        </p:sp>
        <p:sp>
          <p:nvSpPr>
            <p:cNvPr id="64" name="Rectangle 63">
              <a:extLst>
                <a:ext uri="{FF2B5EF4-FFF2-40B4-BE49-F238E27FC236}">
                  <a16:creationId xmlns:a16="http://schemas.microsoft.com/office/drawing/2014/main" id="{A1CF6D9B-AA3C-4BEF-9890-D8773420D3D9}"/>
                </a:ext>
              </a:extLst>
            </p:cNvPr>
            <p:cNvSpPr/>
            <p:nvPr/>
          </p:nvSpPr>
          <p:spPr>
            <a:xfrm>
              <a:off x="1569568"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solidFill>
                </a:rPr>
                <a:t>246 mi.</a:t>
              </a:r>
            </a:p>
          </p:txBody>
        </p:sp>
      </p:grpSp>
      <p:grpSp>
        <p:nvGrpSpPr>
          <p:cNvPr id="10" name="Group 9">
            <a:extLst>
              <a:ext uri="{FF2B5EF4-FFF2-40B4-BE49-F238E27FC236}">
                <a16:creationId xmlns:a16="http://schemas.microsoft.com/office/drawing/2014/main" id="{6F132A27-958E-0CB1-7ADD-36BAEFAA20A5}"/>
              </a:ext>
            </a:extLst>
          </p:cNvPr>
          <p:cNvGrpSpPr/>
          <p:nvPr/>
        </p:nvGrpSpPr>
        <p:grpSpPr>
          <a:xfrm>
            <a:off x="5622905" y="2240294"/>
            <a:ext cx="642449" cy="513858"/>
            <a:chOff x="5646308" y="2240294"/>
            <a:chExt cx="642449" cy="513858"/>
          </a:xfrm>
        </p:grpSpPr>
        <p:sp>
          <p:nvSpPr>
            <p:cNvPr id="51" name="Rectangle 50">
              <a:extLst>
                <a:ext uri="{FF2B5EF4-FFF2-40B4-BE49-F238E27FC236}">
                  <a16:creationId xmlns:a16="http://schemas.microsoft.com/office/drawing/2014/main" id="{02BE7065-A059-4049-B74E-276C1E2BDD3C}"/>
                </a:ext>
              </a:extLst>
            </p:cNvPr>
            <p:cNvSpPr/>
            <p:nvPr/>
          </p:nvSpPr>
          <p:spPr>
            <a:xfrm>
              <a:off x="5648677"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6.4 mi.</a:t>
              </a:r>
            </a:p>
          </p:txBody>
        </p:sp>
        <p:sp>
          <p:nvSpPr>
            <p:cNvPr id="65" name="Rectangle 64">
              <a:extLst>
                <a:ext uri="{FF2B5EF4-FFF2-40B4-BE49-F238E27FC236}">
                  <a16:creationId xmlns:a16="http://schemas.microsoft.com/office/drawing/2014/main" id="{57645823-727D-4CF8-8106-C481B6A36EFC}"/>
                </a:ext>
              </a:extLst>
            </p:cNvPr>
            <p:cNvSpPr/>
            <p:nvPr/>
          </p:nvSpPr>
          <p:spPr>
            <a:xfrm>
              <a:off x="5646308"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solidFill>
                </a:rPr>
                <a:t>322 mi.</a:t>
              </a:r>
            </a:p>
          </p:txBody>
        </p:sp>
      </p:grpSp>
      <p:grpSp>
        <p:nvGrpSpPr>
          <p:cNvPr id="13" name="Group 12">
            <a:extLst>
              <a:ext uri="{FF2B5EF4-FFF2-40B4-BE49-F238E27FC236}">
                <a16:creationId xmlns:a16="http://schemas.microsoft.com/office/drawing/2014/main" id="{A6A2BE8D-5BAA-9639-B0AC-083F0B19C6B1}"/>
              </a:ext>
            </a:extLst>
          </p:cNvPr>
          <p:cNvGrpSpPr/>
          <p:nvPr/>
        </p:nvGrpSpPr>
        <p:grpSpPr>
          <a:xfrm>
            <a:off x="3595446" y="2240294"/>
            <a:ext cx="640607" cy="513858"/>
            <a:chOff x="3607938" y="2240294"/>
            <a:chExt cx="640607" cy="513858"/>
          </a:xfrm>
        </p:grpSpPr>
        <p:sp>
          <p:nvSpPr>
            <p:cNvPr id="52" name="Rectangle 51">
              <a:extLst>
                <a:ext uri="{FF2B5EF4-FFF2-40B4-BE49-F238E27FC236}">
                  <a16:creationId xmlns:a16="http://schemas.microsoft.com/office/drawing/2014/main" id="{C2614AE4-3467-4B0E-8199-A19CE6C608EB}"/>
                </a:ext>
              </a:extLst>
            </p:cNvPr>
            <p:cNvSpPr/>
            <p:nvPr/>
          </p:nvSpPr>
          <p:spPr>
            <a:xfrm>
              <a:off x="3608465"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13.4 mi.</a:t>
              </a:r>
            </a:p>
          </p:txBody>
        </p:sp>
        <p:sp>
          <p:nvSpPr>
            <p:cNvPr id="66" name="Rectangle 65">
              <a:extLst>
                <a:ext uri="{FF2B5EF4-FFF2-40B4-BE49-F238E27FC236}">
                  <a16:creationId xmlns:a16="http://schemas.microsoft.com/office/drawing/2014/main" id="{6398C7A9-FE5A-43D4-9440-B8CCDCEAAEFE}"/>
                </a:ext>
              </a:extLst>
            </p:cNvPr>
            <p:cNvSpPr/>
            <p:nvPr/>
          </p:nvSpPr>
          <p:spPr>
            <a:xfrm>
              <a:off x="3607938"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a:solidFill>
                    <a:schemeClr val="tx1"/>
                  </a:solidFill>
                </a:rPr>
                <a:t>93 mi.</a:t>
              </a:r>
            </a:p>
          </p:txBody>
        </p:sp>
      </p:grpSp>
      <p:grpSp>
        <p:nvGrpSpPr>
          <p:cNvPr id="4" name="Group 3">
            <a:extLst>
              <a:ext uri="{FF2B5EF4-FFF2-40B4-BE49-F238E27FC236}">
                <a16:creationId xmlns:a16="http://schemas.microsoft.com/office/drawing/2014/main" id="{8A9C242A-F81F-ACF3-6BDB-67F647B55051}"/>
              </a:ext>
            </a:extLst>
          </p:cNvPr>
          <p:cNvGrpSpPr/>
          <p:nvPr/>
        </p:nvGrpSpPr>
        <p:grpSpPr>
          <a:xfrm>
            <a:off x="10707667" y="2240294"/>
            <a:ext cx="646133" cy="513858"/>
            <a:chOff x="10707667" y="2240294"/>
            <a:chExt cx="646133" cy="513858"/>
          </a:xfrm>
        </p:grpSpPr>
        <p:sp>
          <p:nvSpPr>
            <p:cNvPr id="54" name="Rectangle 53">
              <a:extLst>
                <a:ext uri="{FF2B5EF4-FFF2-40B4-BE49-F238E27FC236}">
                  <a16:creationId xmlns:a16="http://schemas.microsoft.com/office/drawing/2014/main" id="{D355D718-CACA-4732-8DA2-4F7302A2D605}"/>
                </a:ext>
              </a:extLst>
            </p:cNvPr>
            <p:cNvSpPr/>
            <p:nvPr/>
          </p:nvSpPr>
          <p:spPr>
            <a:xfrm>
              <a:off x="10713720"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8.2 mi.</a:t>
              </a:r>
            </a:p>
          </p:txBody>
        </p:sp>
        <p:sp>
          <p:nvSpPr>
            <p:cNvPr id="67" name="Rectangle 66">
              <a:extLst>
                <a:ext uri="{FF2B5EF4-FFF2-40B4-BE49-F238E27FC236}">
                  <a16:creationId xmlns:a16="http://schemas.microsoft.com/office/drawing/2014/main" id="{986AC8A7-2ADB-4A9D-9909-6CF89104F909}"/>
                </a:ext>
              </a:extLst>
            </p:cNvPr>
            <p:cNvSpPr/>
            <p:nvPr/>
          </p:nvSpPr>
          <p:spPr>
            <a:xfrm>
              <a:off x="10707667"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solidFill>
                </a:rPr>
                <a:t>184 mi.</a:t>
              </a:r>
            </a:p>
          </p:txBody>
        </p:sp>
      </p:grpSp>
      <p:grpSp>
        <p:nvGrpSpPr>
          <p:cNvPr id="8" name="Group 7">
            <a:extLst>
              <a:ext uri="{FF2B5EF4-FFF2-40B4-BE49-F238E27FC236}">
                <a16:creationId xmlns:a16="http://schemas.microsoft.com/office/drawing/2014/main" id="{1702FEE8-527D-9238-4BF3-7EAA658B7D67}"/>
              </a:ext>
            </a:extLst>
          </p:cNvPr>
          <p:cNvGrpSpPr/>
          <p:nvPr/>
        </p:nvGrpSpPr>
        <p:grpSpPr>
          <a:xfrm>
            <a:off x="7654048" y="2240294"/>
            <a:ext cx="644291" cy="513858"/>
            <a:chOff x="7684678" y="2240294"/>
            <a:chExt cx="644291" cy="513858"/>
          </a:xfrm>
        </p:grpSpPr>
        <p:sp>
          <p:nvSpPr>
            <p:cNvPr id="25" name="Rectangle 24">
              <a:extLst>
                <a:ext uri="{FF2B5EF4-FFF2-40B4-BE49-F238E27FC236}">
                  <a16:creationId xmlns:a16="http://schemas.microsoft.com/office/drawing/2014/main" id="{1CB34830-232C-40EE-828A-3B114379BD86}"/>
                </a:ext>
              </a:extLst>
            </p:cNvPr>
            <p:cNvSpPr/>
            <p:nvPr/>
          </p:nvSpPr>
          <p:spPr>
            <a:xfrm>
              <a:off x="7688889"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8.4 mi.</a:t>
              </a:r>
            </a:p>
          </p:txBody>
        </p:sp>
        <p:sp>
          <p:nvSpPr>
            <p:cNvPr id="68" name="Rectangle 67">
              <a:extLst>
                <a:ext uri="{FF2B5EF4-FFF2-40B4-BE49-F238E27FC236}">
                  <a16:creationId xmlns:a16="http://schemas.microsoft.com/office/drawing/2014/main" id="{4592BA76-B6A7-4B05-AB89-F4C16FF759B4}"/>
                </a:ext>
              </a:extLst>
            </p:cNvPr>
            <p:cNvSpPr/>
            <p:nvPr/>
          </p:nvSpPr>
          <p:spPr>
            <a:xfrm>
              <a:off x="7684678"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a:solidFill>
                    <a:schemeClr val="tx1"/>
                  </a:solidFill>
                </a:rPr>
                <a:t>75 mi.</a:t>
              </a:r>
            </a:p>
          </p:txBody>
        </p:sp>
      </p:grpSp>
      <p:grpSp>
        <p:nvGrpSpPr>
          <p:cNvPr id="11" name="Group 10">
            <a:extLst>
              <a:ext uri="{FF2B5EF4-FFF2-40B4-BE49-F238E27FC236}">
                <a16:creationId xmlns:a16="http://schemas.microsoft.com/office/drawing/2014/main" id="{62E20C41-2A4C-944F-AAC0-5D9B1689BF01}"/>
              </a:ext>
            </a:extLst>
          </p:cNvPr>
          <p:cNvGrpSpPr/>
          <p:nvPr/>
        </p:nvGrpSpPr>
        <p:grpSpPr>
          <a:xfrm>
            <a:off x="4608715" y="2240294"/>
            <a:ext cx="641528" cy="513858"/>
            <a:chOff x="4627123" y="2240294"/>
            <a:chExt cx="641528" cy="513858"/>
          </a:xfrm>
        </p:grpSpPr>
        <p:sp>
          <p:nvSpPr>
            <p:cNvPr id="56" name="Rectangle 55">
              <a:extLst>
                <a:ext uri="{FF2B5EF4-FFF2-40B4-BE49-F238E27FC236}">
                  <a16:creationId xmlns:a16="http://schemas.microsoft.com/office/drawing/2014/main" id="{622EF0AF-393B-4F09-90F5-A86442456ED1}"/>
                </a:ext>
              </a:extLst>
            </p:cNvPr>
            <p:cNvSpPr/>
            <p:nvPr/>
          </p:nvSpPr>
          <p:spPr>
            <a:xfrm>
              <a:off x="4628571"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10.1 mi.</a:t>
              </a:r>
            </a:p>
          </p:txBody>
        </p:sp>
        <p:sp>
          <p:nvSpPr>
            <p:cNvPr id="69" name="Rectangle 68">
              <a:extLst>
                <a:ext uri="{FF2B5EF4-FFF2-40B4-BE49-F238E27FC236}">
                  <a16:creationId xmlns:a16="http://schemas.microsoft.com/office/drawing/2014/main" id="{20B9D892-E6CC-4B35-9947-11FC42E76C96}"/>
                </a:ext>
              </a:extLst>
            </p:cNvPr>
            <p:cNvSpPr/>
            <p:nvPr/>
          </p:nvSpPr>
          <p:spPr>
            <a:xfrm>
              <a:off x="4627123"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solidFill>
                </a:rPr>
                <a:t>121 mi.</a:t>
              </a:r>
            </a:p>
          </p:txBody>
        </p:sp>
      </p:grpSp>
      <p:grpSp>
        <p:nvGrpSpPr>
          <p:cNvPr id="14" name="Group 13">
            <a:extLst>
              <a:ext uri="{FF2B5EF4-FFF2-40B4-BE49-F238E27FC236}">
                <a16:creationId xmlns:a16="http://schemas.microsoft.com/office/drawing/2014/main" id="{17CD7CA2-B36B-AF71-F6ED-1AF231E24D58}"/>
              </a:ext>
            </a:extLst>
          </p:cNvPr>
          <p:cNvGrpSpPr/>
          <p:nvPr/>
        </p:nvGrpSpPr>
        <p:grpSpPr>
          <a:xfrm>
            <a:off x="2582310" y="2240294"/>
            <a:ext cx="640474" cy="513858"/>
            <a:chOff x="2588359" y="2240294"/>
            <a:chExt cx="640474" cy="513858"/>
          </a:xfrm>
        </p:grpSpPr>
        <p:sp>
          <p:nvSpPr>
            <p:cNvPr id="57" name="Rectangle 56">
              <a:extLst>
                <a:ext uri="{FF2B5EF4-FFF2-40B4-BE49-F238E27FC236}">
                  <a16:creationId xmlns:a16="http://schemas.microsoft.com/office/drawing/2014/main" id="{F3ED2ACB-FEBE-4444-B1E3-6CF3FE85589A}"/>
                </a:ext>
              </a:extLst>
            </p:cNvPr>
            <p:cNvSpPr/>
            <p:nvPr/>
          </p:nvSpPr>
          <p:spPr>
            <a:xfrm>
              <a:off x="2588359"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4.8 mi.</a:t>
              </a:r>
            </a:p>
          </p:txBody>
        </p:sp>
        <p:sp>
          <p:nvSpPr>
            <p:cNvPr id="70" name="Rectangle 69">
              <a:extLst>
                <a:ext uri="{FF2B5EF4-FFF2-40B4-BE49-F238E27FC236}">
                  <a16:creationId xmlns:a16="http://schemas.microsoft.com/office/drawing/2014/main" id="{B6A3DC83-09B5-446D-94C0-C71480371B29}"/>
                </a:ext>
              </a:extLst>
            </p:cNvPr>
            <p:cNvSpPr/>
            <p:nvPr/>
          </p:nvSpPr>
          <p:spPr>
            <a:xfrm>
              <a:off x="2588753"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solidFill>
                </a:rPr>
                <a:t>141 mi.</a:t>
              </a:r>
            </a:p>
          </p:txBody>
        </p:sp>
      </p:grpSp>
      <p:grpSp>
        <p:nvGrpSpPr>
          <p:cNvPr id="9" name="Group 8">
            <a:extLst>
              <a:ext uri="{FF2B5EF4-FFF2-40B4-BE49-F238E27FC236}">
                <a16:creationId xmlns:a16="http://schemas.microsoft.com/office/drawing/2014/main" id="{E1C4497F-5151-BEE9-E777-96B97661DDCB}"/>
              </a:ext>
            </a:extLst>
          </p:cNvPr>
          <p:cNvGrpSpPr/>
          <p:nvPr/>
        </p:nvGrpSpPr>
        <p:grpSpPr>
          <a:xfrm>
            <a:off x="6638016" y="2240294"/>
            <a:ext cx="643370" cy="513858"/>
            <a:chOff x="6665493" y="2240294"/>
            <a:chExt cx="643370" cy="513858"/>
          </a:xfrm>
        </p:grpSpPr>
        <p:sp>
          <p:nvSpPr>
            <p:cNvPr id="58" name="Rectangle 57">
              <a:extLst>
                <a:ext uri="{FF2B5EF4-FFF2-40B4-BE49-F238E27FC236}">
                  <a16:creationId xmlns:a16="http://schemas.microsoft.com/office/drawing/2014/main" id="{CBB4B63E-B9E7-4179-B1C4-58FBD642FCCA}"/>
                </a:ext>
              </a:extLst>
            </p:cNvPr>
            <p:cNvSpPr/>
            <p:nvPr/>
          </p:nvSpPr>
          <p:spPr>
            <a:xfrm>
              <a:off x="6668783"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4.2 mi.</a:t>
              </a:r>
            </a:p>
          </p:txBody>
        </p:sp>
        <p:sp>
          <p:nvSpPr>
            <p:cNvPr id="71" name="Rectangle 70">
              <a:extLst>
                <a:ext uri="{FF2B5EF4-FFF2-40B4-BE49-F238E27FC236}">
                  <a16:creationId xmlns:a16="http://schemas.microsoft.com/office/drawing/2014/main" id="{4004FA5E-22C7-4864-BE59-D7D86E897853}"/>
                </a:ext>
              </a:extLst>
            </p:cNvPr>
            <p:cNvSpPr/>
            <p:nvPr/>
          </p:nvSpPr>
          <p:spPr>
            <a:xfrm>
              <a:off x="6665493"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solidFill>
                </a:rPr>
                <a:t>137 mi.</a:t>
              </a:r>
            </a:p>
          </p:txBody>
        </p:sp>
      </p:grpSp>
      <p:grpSp>
        <p:nvGrpSpPr>
          <p:cNvPr id="6" name="Group 5">
            <a:extLst>
              <a:ext uri="{FF2B5EF4-FFF2-40B4-BE49-F238E27FC236}">
                <a16:creationId xmlns:a16="http://schemas.microsoft.com/office/drawing/2014/main" id="{A29965B1-7353-313E-1638-9D20F55B4FF8}"/>
              </a:ext>
            </a:extLst>
          </p:cNvPr>
          <p:cNvGrpSpPr/>
          <p:nvPr/>
        </p:nvGrpSpPr>
        <p:grpSpPr>
          <a:xfrm>
            <a:off x="8671001" y="2240294"/>
            <a:ext cx="645212" cy="513858"/>
            <a:chOff x="8703863" y="2240294"/>
            <a:chExt cx="645212" cy="513858"/>
          </a:xfrm>
        </p:grpSpPr>
        <p:sp>
          <p:nvSpPr>
            <p:cNvPr id="59" name="Rectangle 58">
              <a:extLst>
                <a:ext uri="{FF2B5EF4-FFF2-40B4-BE49-F238E27FC236}">
                  <a16:creationId xmlns:a16="http://schemas.microsoft.com/office/drawing/2014/main" id="{CE4037F0-8E96-4FFA-BA80-DD9FDB1A9D72}"/>
                </a:ext>
              </a:extLst>
            </p:cNvPr>
            <p:cNvSpPr/>
            <p:nvPr/>
          </p:nvSpPr>
          <p:spPr>
            <a:xfrm>
              <a:off x="8708995"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4.5 mi.</a:t>
              </a:r>
            </a:p>
          </p:txBody>
        </p:sp>
        <p:sp>
          <p:nvSpPr>
            <p:cNvPr id="72" name="Rectangle 71">
              <a:extLst>
                <a:ext uri="{FF2B5EF4-FFF2-40B4-BE49-F238E27FC236}">
                  <a16:creationId xmlns:a16="http://schemas.microsoft.com/office/drawing/2014/main" id="{A55C07A0-EAF1-4DBF-972D-8BD151FC45CB}"/>
                </a:ext>
              </a:extLst>
            </p:cNvPr>
            <p:cNvSpPr/>
            <p:nvPr/>
          </p:nvSpPr>
          <p:spPr>
            <a:xfrm>
              <a:off x="8703863"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solidFill>
                </a:rPr>
                <a:t>115 mi.</a:t>
              </a:r>
            </a:p>
          </p:txBody>
        </p:sp>
      </p:grpSp>
      <p:sp>
        <p:nvSpPr>
          <p:cNvPr id="31" name="TextBox 30">
            <a:extLst>
              <a:ext uri="{FF2B5EF4-FFF2-40B4-BE49-F238E27FC236}">
                <a16:creationId xmlns:a16="http://schemas.microsoft.com/office/drawing/2014/main" id="{DD01E1E0-B531-4DB2-97E3-BFA3EFF5E699}"/>
              </a:ext>
            </a:extLst>
          </p:cNvPr>
          <p:cNvSpPr txBox="1"/>
          <p:nvPr/>
        </p:nvSpPr>
        <p:spPr>
          <a:xfrm>
            <a:off x="11304028" y="5270956"/>
            <a:ext cx="731520" cy="215444"/>
          </a:xfrm>
          <a:prstGeom prst="rect">
            <a:avLst/>
          </a:prstGeom>
          <a:noFill/>
        </p:spPr>
        <p:txBody>
          <a:bodyPr wrap="square" rtlCol="0">
            <a:spAutoFit/>
          </a:bodyPr>
          <a:lstStyle/>
          <a:p>
            <a:r>
              <a:rPr lang="en-US" sz="800" b="1">
                <a:solidFill>
                  <a:schemeClr val="accent1"/>
                </a:solidFill>
              </a:rPr>
              <a:t>Averages</a:t>
            </a:r>
          </a:p>
        </p:txBody>
      </p:sp>
      <p:sp>
        <p:nvSpPr>
          <p:cNvPr id="34" name="TextBox 33">
            <a:extLst>
              <a:ext uri="{FF2B5EF4-FFF2-40B4-BE49-F238E27FC236}">
                <a16:creationId xmlns:a16="http://schemas.microsoft.com/office/drawing/2014/main" id="{6DC4B2AD-E0D8-4D2B-AD93-C83B588D4D76}"/>
              </a:ext>
            </a:extLst>
          </p:cNvPr>
          <p:cNvSpPr txBox="1"/>
          <p:nvPr/>
        </p:nvSpPr>
        <p:spPr>
          <a:xfrm>
            <a:off x="11304028" y="5077510"/>
            <a:ext cx="731520" cy="215444"/>
          </a:xfrm>
          <a:prstGeom prst="rect">
            <a:avLst/>
          </a:prstGeom>
          <a:noFill/>
        </p:spPr>
        <p:txBody>
          <a:bodyPr wrap="square" rtlCol="0">
            <a:spAutoFit/>
          </a:bodyPr>
          <a:lstStyle/>
          <a:p>
            <a:r>
              <a:rPr lang="en-US" sz="800" b="1">
                <a:solidFill>
                  <a:schemeClr val="accent1"/>
                </a:solidFill>
              </a:rPr>
              <a:t>35%</a:t>
            </a:r>
          </a:p>
        </p:txBody>
      </p:sp>
      <p:sp>
        <p:nvSpPr>
          <p:cNvPr id="35" name="TextBox 34">
            <a:extLst>
              <a:ext uri="{FF2B5EF4-FFF2-40B4-BE49-F238E27FC236}">
                <a16:creationId xmlns:a16="http://schemas.microsoft.com/office/drawing/2014/main" id="{6D7DE324-4035-4ABE-A44C-7ED6658B8E13}"/>
              </a:ext>
            </a:extLst>
          </p:cNvPr>
          <p:cNvSpPr txBox="1"/>
          <p:nvPr/>
        </p:nvSpPr>
        <p:spPr>
          <a:xfrm>
            <a:off x="11304028" y="4585156"/>
            <a:ext cx="731520" cy="215444"/>
          </a:xfrm>
          <a:prstGeom prst="rect">
            <a:avLst/>
          </a:prstGeom>
          <a:noFill/>
        </p:spPr>
        <p:txBody>
          <a:bodyPr wrap="square" rtlCol="0">
            <a:spAutoFit/>
          </a:bodyPr>
          <a:lstStyle/>
          <a:p>
            <a:r>
              <a:rPr lang="en-US" sz="800" b="1" dirty="0">
                <a:solidFill>
                  <a:schemeClr val="tx2"/>
                </a:solidFill>
              </a:rPr>
              <a:t>12%</a:t>
            </a:r>
          </a:p>
        </p:txBody>
      </p:sp>
      <p:sp>
        <p:nvSpPr>
          <p:cNvPr id="36" name="TextBox 35">
            <a:extLst>
              <a:ext uri="{FF2B5EF4-FFF2-40B4-BE49-F238E27FC236}">
                <a16:creationId xmlns:a16="http://schemas.microsoft.com/office/drawing/2014/main" id="{FF6E69C2-B6F6-46E0-9452-5EA063F62A92}"/>
              </a:ext>
            </a:extLst>
          </p:cNvPr>
          <p:cNvSpPr txBox="1"/>
          <p:nvPr/>
        </p:nvSpPr>
        <p:spPr>
          <a:xfrm>
            <a:off x="11304028" y="4191000"/>
            <a:ext cx="731520" cy="215444"/>
          </a:xfrm>
          <a:prstGeom prst="rect">
            <a:avLst/>
          </a:prstGeom>
          <a:noFill/>
        </p:spPr>
        <p:txBody>
          <a:bodyPr wrap="square" rtlCol="0">
            <a:spAutoFit/>
          </a:bodyPr>
          <a:lstStyle/>
          <a:p>
            <a:r>
              <a:rPr lang="en-US" sz="800" b="1">
                <a:solidFill>
                  <a:schemeClr val="accent3"/>
                </a:solidFill>
              </a:rPr>
              <a:t>12%</a:t>
            </a:r>
          </a:p>
        </p:txBody>
      </p:sp>
      <p:sp>
        <p:nvSpPr>
          <p:cNvPr id="39" name="TextBox 38">
            <a:extLst>
              <a:ext uri="{FF2B5EF4-FFF2-40B4-BE49-F238E27FC236}">
                <a16:creationId xmlns:a16="http://schemas.microsoft.com/office/drawing/2014/main" id="{5D60FB9D-464E-44C2-9FD5-2E0FBB65EC8C}"/>
              </a:ext>
            </a:extLst>
          </p:cNvPr>
          <p:cNvSpPr txBox="1"/>
          <p:nvPr/>
        </p:nvSpPr>
        <p:spPr>
          <a:xfrm>
            <a:off x="11304028" y="3920319"/>
            <a:ext cx="731520" cy="215444"/>
          </a:xfrm>
          <a:prstGeom prst="rect">
            <a:avLst/>
          </a:prstGeom>
          <a:noFill/>
        </p:spPr>
        <p:txBody>
          <a:bodyPr wrap="square" rtlCol="0">
            <a:spAutoFit/>
          </a:bodyPr>
          <a:lstStyle/>
          <a:p>
            <a:r>
              <a:rPr lang="en-US" sz="800" b="1" dirty="0">
                <a:solidFill>
                  <a:schemeClr val="accent4"/>
                </a:solidFill>
              </a:rPr>
              <a:t>7%</a:t>
            </a:r>
          </a:p>
        </p:txBody>
      </p:sp>
      <p:sp>
        <p:nvSpPr>
          <p:cNvPr id="40" name="TextBox 39">
            <a:extLst>
              <a:ext uri="{FF2B5EF4-FFF2-40B4-BE49-F238E27FC236}">
                <a16:creationId xmlns:a16="http://schemas.microsoft.com/office/drawing/2014/main" id="{05AE00F1-7562-4AC3-882C-4E7B36DE9DBD}"/>
              </a:ext>
            </a:extLst>
          </p:cNvPr>
          <p:cNvSpPr txBox="1"/>
          <p:nvPr/>
        </p:nvSpPr>
        <p:spPr>
          <a:xfrm>
            <a:off x="11304028" y="2519905"/>
            <a:ext cx="731520" cy="246221"/>
          </a:xfrm>
          <a:prstGeom prst="rect">
            <a:avLst/>
          </a:prstGeom>
          <a:noFill/>
        </p:spPr>
        <p:txBody>
          <a:bodyPr wrap="square" rtlCol="0">
            <a:spAutoFit/>
          </a:bodyPr>
          <a:lstStyle/>
          <a:p>
            <a:pPr algn="ctr"/>
            <a:r>
              <a:rPr lang="en-US" sz="1000" b="1"/>
              <a:t>8.1 mi.</a:t>
            </a:r>
          </a:p>
        </p:txBody>
      </p:sp>
      <p:sp>
        <p:nvSpPr>
          <p:cNvPr id="50" name="TextBox 49">
            <a:extLst>
              <a:ext uri="{FF2B5EF4-FFF2-40B4-BE49-F238E27FC236}">
                <a16:creationId xmlns:a16="http://schemas.microsoft.com/office/drawing/2014/main" id="{C809DE9F-B5FC-413D-9E73-5BD6632F36EF}"/>
              </a:ext>
            </a:extLst>
          </p:cNvPr>
          <p:cNvSpPr txBox="1"/>
          <p:nvPr/>
        </p:nvSpPr>
        <p:spPr>
          <a:xfrm>
            <a:off x="11304028" y="2846960"/>
            <a:ext cx="731520" cy="215444"/>
          </a:xfrm>
          <a:prstGeom prst="rect">
            <a:avLst/>
          </a:prstGeom>
          <a:noFill/>
        </p:spPr>
        <p:txBody>
          <a:bodyPr wrap="square" rtlCol="0">
            <a:spAutoFit/>
          </a:bodyPr>
          <a:lstStyle/>
          <a:p>
            <a:r>
              <a:rPr lang="en-US" sz="800" b="1" dirty="0">
                <a:solidFill>
                  <a:schemeClr val="accent4">
                    <a:lumMod val="60000"/>
                    <a:lumOff val="40000"/>
                  </a:schemeClr>
                </a:solidFill>
              </a:rPr>
              <a:t>33%</a:t>
            </a:r>
          </a:p>
        </p:txBody>
      </p:sp>
      <p:grpSp>
        <p:nvGrpSpPr>
          <p:cNvPr id="5" name="Group 4">
            <a:extLst>
              <a:ext uri="{FF2B5EF4-FFF2-40B4-BE49-F238E27FC236}">
                <a16:creationId xmlns:a16="http://schemas.microsoft.com/office/drawing/2014/main" id="{C32B1ECE-DA1E-848E-D492-D5876F92E2DE}"/>
              </a:ext>
            </a:extLst>
          </p:cNvPr>
          <p:cNvGrpSpPr/>
          <p:nvPr/>
        </p:nvGrpSpPr>
        <p:grpSpPr>
          <a:xfrm>
            <a:off x="9688875" y="2240294"/>
            <a:ext cx="646133" cy="513858"/>
            <a:chOff x="10707667" y="2240294"/>
            <a:chExt cx="646133" cy="513858"/>
          </a:xfrm>
        </p:grpSpPr>
        <p:sp>
          <p:nvSpPr>
            <p:cNvPr id="16" name="Rectangle 15">
              <a:extLst>
                <a:ext uri="{FF2B5EF4-FFF2-40B4-BE49-F238E27FC236}">
                  <a16:creationId xmlns:a16="http://schemas.microsoft.com/office/drawing/2014/main" id="{DE2BA419-0DDC-FC38-686C-4DBBD68EB104}"/>
                </a:ext>
              </a:extLst>
            </p:cNvPr>
            <p:cNvSpPr/>
            <p:nvPr/>
          </p:nvSpPr>
          <p:spPr>
            <a:xfrm>
              <a:off x="10713720" y="2531879"/>
              <a:ext cx="640080" cy="222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7.5 mi.</a:t>
              </a:r>
            </a:p>
          </p:txBody>
        </p:sp>
        <p:sp>
          <p:nvSpPr>
            <p:cNvPr id="17" name="Rectangle 16">
              <a:extLst>
                <a:ext uri="{FF2B5EF4-FFF2-40B4-BE49-F238E27FC236}">
                  <a16:creationId xmlns:a16="http://schemas.microsoft.com/office/drawing/2014/main" id="{D4DA40FB-9683-CCF6-BDDB-5CFD4EBCE477}"/>
                </a:ext>
              </a:extLst>
            </p:cNvPr>
            <p:cNvSpPr/>
            <p:nvPr/>
          </p:nvSpPr>
          <p:spPr>
            <a:xfrm>
              <a:off x="10707667" y="2240294"/>
              <a:ext cx="640080" cy="2222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solidFill>
                </a:rPr>
                <a:t>166 mi.</a:t>
              </a:r>
            </a:p>
          </p:txBody>
        </p:sp>
      </p:grpSp>
      <p:sp>
        <p:nvSpPr>
          <p:cNvPr id="19" name="Rectangle 18">
            <a:extLst>
              <a:ext uri="{FF2B5EF4-FFF2-40B4-BE49-F238E27FC236}">
                <a16:creationId xmlns:a16="http://schemas.microsoft.com/office/drawing/2014/main" id="{B9210BAC-B3D2-6FA0-8ADE-63BF910BB398}"/>
              </a:ext>
            </a:extLst>
          </p:cNvPr>
          <p:cNvSpPr/>
          <p:nvPr/>
        </p:nvSpPr>
        <p:spPr>
          <a:xfrm>
            <a:off x="4784389" y="1591587"/>
            <a:ext cx="4488516" cy="4049082"/>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Update links in charts to link to the workbook (Click on chart &gt; Edit Links to Files) and update “Select Data” if necessary (click on chart &gt; Chart Design)</a:t>
            </a:r>
          </a:p>
          <a:p>
            <a:pPr marL="0" marR="0" lvl="0" indent="0" algn="ctr" defTabSz="987527" eaLnBrk="1" fontAlgn="auto" latinLnBrk="0" hangingPunct="1">
              <a:lnSpc>
                <a:spcPct val="100000"/>
              </a:lnSpc>
              <a:spcBef>
                <a:spcPts val="0"/>
              </a:spcBef>
              <a:spcAft>
                <a:spcPts val="0"/>
              </a:spcAft>
              <a:buClrTx/>
              <a:buSzTx/>
              <a:buFontTx/>
              <a:buNone/>
              <a:tabLst/>
              <a:defRPr/>
            </a:pPr>
            <a:endPar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Update overall average numbers at the bottom from “Distance Travelled” tab in workbook</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algn="ctr" defTabSz="987527"/>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this box</a:t>
            </a:r>
          </a:p>
        </p:txBody>
      </p:sp>
    </p:spTree>
    <p:extLst>
      <p:ext uri="{BB962C8B-B14F-4D97-AF65-F5344CB8AC3E}">
        <p14:creationId xmlns:p14="http://schemas.microsoft.com/office/powerpoint/2010/main" val="260550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a:extLst>
              <a:ext uri="{FF2B5EF4-FFF2-40B4-BE49-F238E27FC236}">
                <a16:creationId xmlns:a16="http://schemas.microsoft.com/office/drawing/2014/main" id="{7FE9D6EE-6092-4BBE-813F-DE10D24DBB29}"/>
              </a:ext>
            </a:extLst>
          </p:cNvPr>
          <p:cNvGraphicFramePr>
            <a:graphicFrameLocks noGrp="1"/>
          </p:cNvGraphicFramePr>
          <p:nvPr>
            <p:ph idx="12"/>
            <p:extLst>
              <p:ext uri="{D42A27DB-BD31-4B8C-83A1-F6EECF244321}">
                <p14:modId xmlns:p14="http://schemas.microsoft.com/office/powerpoint/2010/main" val="2222710415"/>
              </p:ext>
            </p:extLst>
          </p:nvPr>
        </p:nvGraphicFramePr>
        <p:xfrm>
          <a:off x="6584949" y="2152634"/>
          <a:ext cx="5486399" cy="44767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15">
            <a:extLst>
              <a:ext uri="{FF2B5EF4-FFF2-40B4-BE49-F238E27FC236}">
                <a16:creationId xmlns:a16="http://schemas.microsoft.com/office/drawing/2014/main" id="{58FABEEE-6FD8-4304-A995-E1C46FEDE815}"/>
              </a:ext>
            </a:extLst>
          </p:cNvPr>
          <p:cNvGraphicFramePr>
            <a:graphicFrameLocks noGrp="1"/>
          </p:cNvGraphicFramePr>
          <p:nvPr>
            <p:ph idx="11"/>
            <p:extLst>
              <p:ext uri="{D42A27DB-BD31-4B8C-83A1-F6EECF244321}">
                <p14:modId xmlns:p14="http://schemas.microsoft.com/office/powerpoint/2010/main" val="2166503404"/>
              </p:ext>
            </p:extLst>
          </p:nvPr>
        </p:nvGraphicFramePr>
        <p:xfrm>
          <a:off x="739775" y="2146323"/>
          <a:ext cx="5486400" cy="4483076"/>
        </p:xfrm>
        <a:graphic>
          <a:graphicData uri="http://schemas.openxmlformats.org/drawingml/2006/chart">
            <c:chart xmlns:c="http://schemas.openxmlformats.org/drawingml/2006/chart" xmlns:r="http://schemas.openxmlformats.org/officeDocument/2006/relationships" r:id="rId3"/>
          </a:graphicData>
        </a:graphic>
      </p:graphicFrame>
      <p:cxnSp>
        <p:nvCxnSpPr>
          <p:cNvPr id="20" name="Straight Connector 19">
            <a:extLst>
              <a:ext uri="{FF2B5EF4-FFF2-40B4-BE49-F238E27FC236}">
                <a16:creationId xmlns:a16="http://schemas.microsoft.com/office/drawing/2014/main" id="{76798BC4-9DC3-496E-A1DA-414B8E2CBB60}"/>
              </a:ext>
            </a:extLst>
          </p:cNvPr>
          <p:cNvCxnSpPr>
            <a:cxnSpLocks/>
          </p:cNvCxnSpPr>
          <p:nvPr/>
        </p:nvCxnSpPr>
        <p:spPr>
          <a:xfrm>
            <a:off x="11118509" y="2187484"/>
            <a:ext cx="0" cy="438912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9A5DEB-1C4C-42FB-BC71-ECDF4FE85460}"/>
              </a:ext>
            </a:extLst>
          </p:cNvPr>
          <p:cNvCxnSpPr>
            <a:cxnSpLocks/>
          </p:cNvCxnSpPr>
          <p:nvPr/>
        </p:nvCxnSpPr>
        <p:spPr>
          <a:xfrm>
            <a:off x="5226978" y="2187484"/>
            <a:ext cx="0" cy="438912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25D80EE-0E76-4123-87E7-98E4A0ADACE7}"/>
              </a:ext>
            </a:extLst>
          </p:cNvPr>
          <p:cNvSpPr>
            <a:spLocks noGrp="1"/>
          </p:cNvSpPr>
          <p:nvPr>
            <p:ph type="sldNum" sz="quarter" idx="4"/>
          </p:nvPr>
        </p:nvSpPr>
        <p:spPr/>
        <p:txBody>
          <a:bodyPr/>
          <a:lstStyle/>
          <a:p>
            <a:fld id="{DFE75DC9-2AA8-4836-ABA6-832E2002DAE6}" type="slidenum">
              <a:rPr lang="en-US" smtClean="0">
                <a:solidFill>
                  <a:srgbClr val="FFFFFF"/>
                </a:solidFill>
              </a:rPr>
              <a:t>19</a:t>
            </a:fld>
            <a:endParaRPr lang="en-US">
              <a:solidFill>
                <a:srgbClr val="FFFFFF"/>
              </a:solidFill>
            </a:endParaRPr>
          </a:p>
        </p:txBody>
      </p:sp>
      <p:sp>
        <p:nvSpPr>
          <p:cNvPr id="3" name="Subtitle 2">
            <a:extLst>
              <a:ext uri="{FF2B5EF4-FFF2-40B4-BE49-F238E27FC236}">
                <a16:creationId xmlns:a16="http://schemas.microsoft.com/office/drawing/2014/main" id="{6C4B8D03-4AF9-4AB5-A552-655F2057EB24}"/>
              </a:ext>
            </a:extLst>
          </p:cNvPr>
          <p:cNvSpPr>
            <a:spLocks noGrp="1"/>
          </p:cNvSpPr>
          <p:nvPr>
            <p:ph type="subTitle" idx="10"/>
          </p:nvPr>
        </p:nvSpPr>
        <p:spPr>
          <a:xfrm>
            <a:off x="556435" y="6955466"/>
            <a:ext cx="11689565" cy="289516"/>
          </a:xfrm>
        </p:spPr>
        <p:txBody>
          <a:bodyPr>
            <a:noAutofit/>
          </a:bodyPr>
          <a:lstStyle/>
          <a:p>
            <a:r>
              <a:rPr lang="en-US" i="1"/>
              <a:t>Duration as measured using mobile trips may be compared between locations but will not compare to stated duration when captured using other sampling techniques, i.e. Intercepts, due to the frequency with which the device registers activity; Frequency is the number of times the same device was seen at a given location during the time period. Note, this typically understates frequency given the amount of app activity and the app’s settings but can be used to consistently compare between locations.</a:t>
            </a:r>
          </a:p>
        </p:txBody>
      </p:sp>
      <p:sp>
        <p:nvSpPr>
          <p:cNvPr id="4" name="Title 3">
            <a:extLst>
              <a:ext uri="{FF2B5EF4-FFF2-40B4-BE49-F238E27FC236}">
                <a16:creationId xmlns:a16="http://schemas.microsoft.com/office/drawing/2014/main" id="{D7605386-2804-43CA-ACCC-5281EF6A3F28}"/>
              </a:ext>
            </a:extLst>
          </p:cNvPr>
          <p:cNvSpPr>
            <a:spLocks noGrp="1"/>
          </p:cNvSpPr>
          <p:nvPr>
            <p:ph type="title"/>
          </p:nvPr>
        </p:nvSpPr>
        <p:spPr>
          <a:xfrm>
            <a:off x="739140" y="311256"/>
            <a:ext cx="11323320" cy="1295400"/>
          </a:xfrm>
        </p:spPr>
        <p:txBody>
          <a:bodyPr/>
          <a:lstStyle/>
          <a:p>
            <a:endParaRPr lang="en-US" sz="2400" dirty="0"/>
          </a:p>
        </p:txBody>
      </p:sp>
      <p:sp>
        <p:nvSpPr>
          <p:cNvPr id="19" name="TextBox 18">
            <a:extLst>
              <a:ext uri="{FF2B5EF4-FFF2-40B4-BE49-F238E27FC236}">
                <a16:creationId xmlns:a16="http://schemas.microsoft.com/office/drawing/2014/main" id="{6E29F31F-E896-44B3-B8B7-3E14FA48F7EA}"/>
              </a:ext>
            </a:extLst>
          </p:cNvPr>
          <p:cNvSpPr txBox="1"/>
          <p:nvPr/>
        </p:nvSpPr>
        <p:spPr>
          <a:xfrm>
            <a:off x="3934843" y="6520951"/>
            <a:ext cx="1675702" cy="230832"/>
          </a:xfrm>
          <a:prstGeom prst="rect">
            <a:avLst/>
          </a:prstGeom>
          <a:noFill/>
        </p:spPr>
        <p:txBody>
          <a:bodyPr wrap="square" rtlCol="0">
            <a:spAutoFit/>
          </a:bodyPr>
          <a:lstStyle/>
          <a:p>
            <a:r>
              <a:rPr lang="en-US" sz="900" b="1" dirty="0"/>
              <a:t>Average Duration – 96.8</a:t>
            </a:r>
          </a:p>
        </p:txBody>
      </p:sp>
      <p:sp>
        <p:nvSpPr>
          <p:cNvPr id="21" name="TextBox 20">
            <a:extLst>
              <a:ext uri="{FF2B5EF4-FFF2-40B4-BE49-F238E27FC236}">
                <a16:creationId xmlns:a16="http://schemas.microsoft.com/office/drawing/2014/main" id="{776D7071-FB19-46D5-A5F8-7C153F2D24E9}"/>
              </a:ext>
            </a:extLst>
          </p:cNvPr>
          <p:cNvSpPr txBox="1"/>
          <p:nvPr/>
        </p:nvSpPr>
        <p:spPr>
          <a:xfrm>
            <a:off x="9221818" y="6530679"/>
            <a:ext cx="2027599" cy="230832"/>
          </a:xfrm>
          <a:prstGeom prst="rect">
            <a:avLst/>
          </a:prstGeom>
          <a:noFill/>
        </p:spPr>
        <p:txBody>
          <a:bodyPr wrap="square" rtlCol="0">
            <a:spAutoFit/>
          </a:bodyPr>
          <a:lstStyle/>
          <a:p>
            <a:r>
              <a:rPr lang="en-US" sz="900" b="1" dirty="0"/>
              <a:t>Average Annual Frequency – 1.3</a:t>
            </a:r>
          </a:p>
        </p:txBody>
      </p:sp>
      <p:sp>
        <p:nvSpPr>
          <p:cNvPr id="22" name="Rectangle 21">
            <a:extLst>
              <a:ext uri="{FF2B5EF4-FFF2-40B4-BE49-F238E27FC236}">
                <a16:creationId xmlns:a16="http://schemas.microsoft.com/office/drawing/2014/main" id="{69870012-A89D-49D6-B119-B6CDAEC04C23}"/>
              </a:ext>
            </a:extLst>
          </p:cNvPr>
          <p:cNvSpPr/>
          <p:nvPr/>
        </p:nvSpPr>
        <p:spPr>
          <a:xfrm>
            <a:off x="2146846" y="1835427"/>
            <a:ext cx="2011680" cy="31089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defTabSz="1036290">
              <a:defRPr/>
            </a:pPr>
            <a:r>
              <a:rPr lang="en-US" sz="1247" b="1" kern="0">
                <a:solidFill>
                  <a:schemeClr val="tx1"/>
                </a:solidFill>
                <a:latin typeface="Arial" panose="020B0604020202020204" pitchFamily="34" charset="0"/>
                <a:cs typeface="Arial" panose="020B0604020202020204" pitchFamily="34" charset="0"/>
              </a:rPr>
              <a:t>Dwell Time at Location</a:t>
            </a:r>
          </a:p>
        </p:txBody>
      </p:sp>
      <p:sp>
        <p:nvSpPr>
          <p:cNvPr id="23" name="Rectangle 22">
            <a:extLst>
              <a:ext uri="{FF2B5EF4-FFF2-40B4-BE49-F238E27FC236}">
                <a16:creationId xmlns:a16="http://schemas.microsoft.com/office/drawing/2014/main" id="{19DDF64E-2E8E-44B9-9375-E29E686F8E29}"/>
              </a:ext>
            </a:extLst>
          </p:cNvPr>
          <p:cNvSpPr/>
          <p:nvPr/>
        </p:nvSpPr>
        <p:spPr>
          <a:xfrm>
            <a:off x="8138160" y="1835427"/>
            <a:ext cx="2011680" cy="31089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defTabSz="1036290">
              <a:defRPr/>
            </a:pPr>
            <a:r>
              <a:rPr lang="en-US" sz="1247" b="1" kern="0">
                <a:solidFill>
                  <a:schemeClr val="tx1"/>
                </a:solidFill>
                <a:latin typeface="Arial" panose="020B0604020202020204" pitchFamily="34" charset="0"/>
                <a:cs typeface="Arial" panose="020B0604020202020204" pitchFamily="34" charset="0"/>
              </a:rPr>
              <a:t>Annual Visit Frequency</a:t>
            </a:r>
          </a:p>
        </p:txBody>
      </p:sp>
      <p:sp>
        <p:nvSpPr>
          <p:cNvPr id="13" name="Rectangle 12">
            <a:extLst>
              <a:ext uri="{FF2B5EF4-FFF2-40B4-BE49-F238E27FC236}">
                <a16:creationId xmlns:a16="http://schemas.microsoft.com/office/drawing/2014/main" id="{7E1F1247-825A-4B8C-86EC-F644E51B0D7A}"/>
              </a:ext>
            </a:extLst>
          </p:cNvPr>
          <p:cNvSpPr/>
          <p:nvPr/>
        </p:nvSpPr>
        <p:spPr>
          <a:xfrm>
            <a:off x="729615" y="2279689"/>
            <a:ext cx="11332210" cy="40630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C4E012-E9D4-C32E-72BD-98FCA1D561FD}"/>
              </a:ext>
            </a:extLst>
          </p:cNvPr>
          <p:cNvSpPr/>
          <p:nvPr/>
        </p:nvSpPr>
        <p:spPr>
          <a:xfrm>
            <a:off x="3627122" y="1932723"/>
            <a:ext cx="4488516" cy="4049082"/>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Update links in charts to link to the workbook (Click on chart &gt; Edit Links to Files) and update “Select Data” if necessary (click on chart &gt; Chart Design)</a:t>
            </a:r>
          </a:p>
          <a:p>
            <a:pPr marL="0" marR="0" lvl="0" indent="0" algn="ctr" defTabSz="987527" eaLnBrk="1" fontAlgn="auto" latinLnBrk="0" hangingPunct="1">
              <a:lnSpc>
                <a:spcPct val="100000"/>
              </a:lnSpc>
              <a:spcBef>
                <a:spcPts val="0"/>
              </a:spcBef>
              <a:spcAft>
                <a:spcPts val="0"/>
              </a:spcAft>
              <a:buClrTx/>
              <a:buSzTx/>
              <a:buFontTx/>
              <a:buNone/>
              <a:tabLst/>
              <a:defRPr/>
            </a:pPr>
            <a:endPar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Update overall average numbers at the bottom from “Duration” tab and “Frequency” tab in workbook</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algn="ctr" defTabSz="987527"/>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this box</a:t>
            </a:r>
          </a:p>
        </p:txBody>
      </p:sp>
    </p:spTree>
    <p:extLst>
      <p:ext uri="{BB962C8B-B14F-4D97-AF65-F5344CB8AC3E}">
        <p14:creationId xmlns:p14="http://schemas.microsoft.com/office/powerpoint/2010/main" val="170269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A2FB80-9B9A-4896-8629-FC3A64CAA0DC}"/>
              </a:ext>
            </a:extLst>
          </p:cNvPr>
          <p:cNvSpPr>
            <a:spLocks noGrp="1"/>
          </p:cNvSpPr>
          <p:nvPr>
            <p:ph idx="1"/>
          </p:nvPr>
        </p:nvSpPr>
        <p:spPr/>
        <p:txBody>
          <a:bodyPr/>
          <a:lstStyle/>
          <a:p>
            <a:r>
              <a:rPr lang="en-US" sz="2200" dirty="0"/>
              <a:t>Executive summary</a:t>
            </a:r>
          </a:p>
          <a:p>
            <a:pPr lvl="1"/>
            <a:r>
              <a:rPr lang="en-US" sz="2200" dirty="0"/>
              <a:t>Key findings</a:t>
            </a:r>
          </a:p>
          <a:p>
            <a:pPr lvl="1"/>
            <a:r>
              <a:rPr lang="en-US" sz="2200" dirty="0"/>
              <a:t>Recommendations</a:t>
            </a:r>
          </a:p>
          <a:p>
            <a:endParaRPr lang="en-US" sz="2200" dirty="0"/>
          </a:p>
          <a:p>
            <a:r>
              <a:rPr lang="en-US" sz="2200" dirty="0"/>
              <a:t>XXXXX visitor overview</a:t>
            </a:r>
          </a:p>
          <a:p>
            <a:endParaRPr lang="en-US" sz="2200" dirty="0"/>
          </a:p>
          <a:p>
            <a:r>
              <a:rPr lang="en-US" sz="2200" dirty="0"/>
              <a:t>On-site visitor behavior</a:t>
            </a:r>
          </a:p>
          <a:p>
            <a:endParaRPr lang="en-US" sz="2200" dirty="0"/>
          </a:p>
          <a:p>
            <a:r>
              <a:rPr lang="en-US" sz="2200" dirty="0"/>
              <a:t>Competitive landscape</a:t>
            </a:r>
          </a:p>
          <a:p>
            <a:endParaRPr lang="en-US" sz="2200" dirty="0"/>
          </a:p>
          <a:p>
            <a:r>
              <a:rPr lang="en-US" sz="2200" dirty="0"/>
              <a:t>Appendix</a:t>
            </a:r>
          </a:p>
          <a:p>
            <a:endParaRPr lang="en-US" sz="2200" dirty="0"/>
          </a:p>
        </p:txBody>
      </p:sp>
      <p:sp>
        <p:nvSpPr>
          <p:cNvPr id="3" name="Slide Number Placeholder 2">
            <a:extLst>
              <a:ext uri="{FF2B5EF4-FFF2-40B4-BE49-F238E27FC236}">
                <a16:creationId xmlns:a16="http://schemas.microsoft.com/office/drawing/2014/main" id="{56F4ABA6-2399-4A05-952C-310DD59E2B1F}"/>
              </a:ext>
            </a:extLst>
          </p:cNvPr>
          <p:cNvSpPr>
            <a:spLocks noGrp="1"/>
          </p:cNvSpPr>
          <p:nvPr>
            <p:ph type="sldNum" sz="quarter" idx="4"/>
          </p:nvPr>
        </p:nvSpPr>
        <p:spPr/>
        <p:txBody>
          <a:bodyPr/>
          <a:lstStyle/>
          <a:p>
            <a:fld id="{DFE75DC9-2AA8-4836-ABA6-832E2002DAE6}" type="slidenum">
              <a:rPr lang="en-US" smtClean="0">
                <a:solidFill>
                  <a:srgbClr val="FFFFFF"/>
                </a:solidFill>
              </a:rPr>
              <a:t>2</a:t>
            </a:fld>
            <a:endParaRPr lang="en-US">
              <a:solidFill>
                <a:srgbClr val="FFFFFF"/>
              </a:solidFill>
            </a:endParaRPr>
          </a:p>
        </p:txBody>
      </p:sp>
      <p:sp>
        <p:nvSpPr>
          <p:cNvPr id="4" name="Title 3">
            <a:extLst>
              <a:ext uri="{FF2B5EF4-FFF2-40B4-BE49-F238E27FC236}">
                <a16:creationId xmlns:a16="http://schemas.microsoft.com/office/drawing/2014/main" id="{5B4898D6-B1D2-49B5-877D-935FBA886E62}"/>
              </a:ext>
            </a:extLst>
          </p:cNvPr>
          <p:cNvSpPr>
            <a:spLocks noGrp="1"/>
          </p:cNvSpPr>
          <p:nvPr>
            <p:ph type="title"/>
          </p:nvPr>
        </p:nvSpPr>
        <p:spPr/>
        <p:txBody>
          <a:bodyPr/>
          <a:lstStyle/>
          <a:p>
            <a:r>
              <a:rPr lang="en-US"/>
              <a:t>Report contents</a:t>
            </a:r>
          </a:p>
        </p:txBody>
      </p:sp>
    </p:spTree>
    <p:extLst>
      <p:ext uri="{BB962C8B-B14F-4D97-AF65-F5344CB8AC3E}">
        <p14:creationId xmlns:p14="http://schemas.microsoft.com/office/powerpoint/2010/main" val="771608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5AA7E8-7487-4B6E-B455-84ABF9F3BA4E}"/>
              </a:ext>
            </a:extLst>
          </p:cNvPr>
          <p:cNvSpPr>
            <a:spLocks noGrp="1"/>
          </p:cNvSpPr>
          <p:nvPr>
            <p:ph type="title"/>
          </p:nvPr>
        </p:nvSpPr>
        <p:spPr>
          <a:xfrm>
            <a:off x="1011238" y="6076950"/>
            <a:ext cx="10881360" cy="720513"/>
          </a:xfrm>
        </p:spPr>
        <p:txBody>
          <a:bodyPr/>
          <a:lstStyle/>
          <a:p>
            <a:r>
              <a:rPr lang="en-US"/>
              <a:t>Competitive Landscape</a:t>
            </a:r>
          </a:p>
        </p:txBody>
      </p:sp>
      <p:sp>
        <p:nvSpPr>
          <p:cNvPr id="7" name="Text Placeholder 6">
            <a:extLst>
              <a:ext uri="{FF2B5EF4-FFF2-40B4-BE49-F238E27FC236}">
                <a16:creationId xmlns:a16="http://schemas.microsoft.com/office/drawing/2014/main" id="{329390C1-E781-4738-B09A-3EA52090AE03}"/>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A2F2D314-253D-420C-B6CC-8F77600B3364}"/>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20</a:t>
            </a:fld>
            <a:endParaRPr lang="en-US"/>
          </a:p>
        </p:txBody>
      </p:sp>
      <p:sp>
        <p:nvSpPr>
          <p:cNvPr id="2" name="Rectangle 1">
            <a:extLst>
              <a:ext uri="{FF2B5EF4-FFF2-40B4-BE49-F238E27FC236}">
                <a16:creationId xmlns:a16="http://schemas.microsoft.com/office/drawing/2014/main" id="{3E77F53B-0C4C-DE57-256C-6B67ED5BE0FF}"/>
              </a:ext>
            </a:extLst>
          </p:cNvPr>
          <p:cNvSpPr/>
          <p:nvPr/>
        </p:nvSpPr>
        <p:spPr>
          <a:xfrm>
            <a:off x="4105274" y="1462841"/>
            <a:ext cx="4572000" cy="2423359"/>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algn="ctr" defTabSz="987527">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Insert photo of the client location or location being analyzed and resize/crop to fit properly, then ‘Send to back’</a:t>
            </a: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(Height: 14.0” x Width: 6.39”)</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this box</a:t>
            </a:r>
          </a:p>
        </p:txBody>
      </p:sp>
    </p:spTree>
    <p:extLst>
      <p:ext uri="{BB962C8B-B14F-4D97-AF65-F5344CB8AC3E}">
        <p14:creationId xmlns:p14="http://schemas.microsoft.com/office/powerpoint/2010/main" val="386420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F7010D-C230-4439-A5EC-B2DC8FDE1C48}"/>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21</a:t>
            </a:fld>
            <a:endParaRPr lang="en-US"/>
          </a:p>
        </p:txBody>
      </p:sp>
      <p:sp>
        <p:nvSpPr>
          <p:cNvPr id="6" name="Title 5">
            <a:extLst>
              <a:ext uri="{FF2B5EF4-FFF2-40B4-BE49-F238E27FC236}">
                <a16:creationId xmlns:a16="http://schemas.microsoft.com/office/drawing/2014/main" id="{FB2ABB0E-A1A0-46BF-8846-69575E01CFEF}"/>
              </a:ext>
            </a:extLst>
          </p:cNvPr>
          <p:cNvSpPr>
            <a:spLocks noGrp="1"/>
          </p:cNvSpPr>
          <p:nvPr>
            <p:ph type="title"/>
          </p:nvPr>
        </p:nvSpPr>
        <p:spPr/>
        <p:txBody>
          <a:bodyPr/>
          <a:lstStyle/>
          <a:p>
            <a:endParaRPr lang="en-US" sz="2400" dirty="0">
              <a:ea typeface="Lato Black"/>
              <a:cs typeface="Lato Black"/>
            </a:endParaRPr>
          </a:p>
        </p:txBody>
      </p:sp>
      <p:graphicFrame>
        <p:nvGraphicFramePr>
          <p:cNvPr id="7" name="Content Placeholder 17">
            <a:extLst>
              <a:ext uri="{FF2B5EF4-FFF2-40B4-BE49-F238E27FC236}">
                <a16:creationId xmlns:a16="http://schemas.microsoft.com/office/drawing/2014/main" id="{A03BD89A-61B5-4182-9A11-21C3EE028900}"/>
              </a:ext>
            </a:extLst>
          </p:cNvPr>
          <p:cNvGraphicFramePr>
            <a:graphicFrameLocks/>
          </p:cNvGraphicFramePr>
          <p:nvPr>
            <p:extLst>
              <p:ext uri="{D42A27DB-BD31-4B8C-83A1-F6EECF244321}">
                <p14:modId xmlns:p14="http://schemas.microsoft.com/office/powerpoint/2010/main" val="1383055280"/>
              </p:ext>
            </p:extLst>
          </p:nvPr>
        </p:nvGraphicFramePr>
        <p:xfrm>
          <a:off x="739140" y="1769725"/>
          <a:ext cx="11320272" cy="4024897"/>
        </p:xfrm>
        <a:graphic>
          <a:graphicData uri="http://schemas.openxmlformats.org/drawingml/2006/table">
            <a:tbl>
              <a:tblPr/>
              <a:tblGrid>
                <a:gridCol w="2424376">
                  <a:extLst>
                    <a:ext uri="{9D8B030D-6E8A-4147-A177-3AD203B41FA5}">
                      <a16:colId xmlns:a16="http://schemas.microsoft.com/office/drawing/2014/main" val="20000"/>
                    </a:ext>
                  </a:extLst>
                </a:gridCol>
                <a:gridCol w="879814">
                  <a:extLst>
                    <a:ext uri="{9D8B030D-6E8A-4147-A177-3AD203B41FA5}">
                      <a16:colId xmlns:a16="http://schemas.microsoft.com/office/drawing/2014/main" val="3698009435"/>
                    </a:ext>
                  </a:extLst>
                </a:gridCol>
                <a:gridCol w="879814">
                  <a:extLst>
                    <a:ext uri="{9D8B030D-6E8A-4147-A177-3AD203B41FA5}">
                      <a16:colId xmlns:a16="http://schemas.microsoft.com/office/drawing/2014/main" val="2299873457"/>
                    </a:ext>
                  </a:extLst>
                </a:gridCol>
                <a:gridCol w="879814">
                  <a:extLst>
                    <a:ext uri="{9D8B030D-6E8A-4147-A177-3AD203B41FA5}">
                      <a16:colId xmlns:a16="http://schemas.microsoft.com/office/drawing/2014/main" val="1096615609"/>
                    </a:ext>
                  </a:extLst>
                </a:gridCol>
                <a:gridCol w="977570">
                  <a:extLst>
                    <a:ext uri="{9D8B030D-6E8A-4147-A177-3AD203B41FA5}">
                      <a16:colId xmlns:a16="http://schemas.microsoft.com/office/drawing/2014/main" val="3592898275"/>
                    </a:ext>
                  </a:extLst>
                </a:gridCol>
                <a:gridCol w="879814">
                  <a:extLst>
                    <a:ext uri="{9D8B030D-6E8A-4147-A177-3AD203B41FA5}">
                      <a16:colId xmlns:a16="http://schemas.microsoft.com/office/drawing/2014/main" val="483820744"/>
                    </a:ext>
                  </a:extLst>
                </a:gridCol>
                <a:gridCol w="879814">
                  <a:extLst>
                    <a:ext uri="{9D8B030D-6E8A-4147-A177-3AD203B41FA5}">
                      <a16:colId xmlns:a16="http://schemas.microsoft.com/office/drawing/2014/main" val="444051537"/>
                    </a:ext>
                  </a:extLst>
                </a:gridCol>
                <a:gridCol w="879814">
                  <a:extLst>
                    <a:ext uri="{9D8B030D-6E8A-4147-A177-3AD203B41FA5}">
                      <a16:colId xmlns:a16="http://schemas.microsoft.com/office/drawing/2014/main" val="3093161778"/>
                    </a:ext>
                  </a:extLst>
                </a:gridCol>
                <a:gridCol w="879814">
                  <a:extLst>
                    <a:ext uri="{9D8B030D-6E8A-4147-A177-3AD203B41FA5}">
                      <a16:colId xmlns:a16="http://schemas.microsoft.com/office/drawing/2014/main" val="20001"/>
                    </a:ext>
                  </a:extLst>
                </a:gridCol>
                <a:gridCol w="879814">
                  <a:extLst>
                    <a:ext uri="{9D8B030D-6E8A-4147-A177-3AD203B41FA5}">
                      <a16:colId xmlns:a16="http://schemas.microsoft.com/office/drawing/2014/main" val="20003"/>
                    </a:ext>
                  </a:extLst>
                </a:gridCol>
                <a:gridCol w="879814">
                  <a:extLst>
                    <a:ext uri="{9D8B030D-6E8A-4147-A177-3AD203B41FA5}">
                      <a16:colId xmlns:a16="http://schemas.microsoft.com/office/drawing/2014/main" val="20008"/>
                    </a:ext>
                  </a:extLst>
                </a:gridCol>
              </a:tblGrid>
              <a:tr h="791946">
                <a:tc>
                  <a:txBody>
                    <a:bodyPr/>
                    <a:lstStyle/>
                    <a:p>
                      <a:pPr algn="l" fontAlgn="b"/>
                      <a:endParaRPr lang="en-US" sz="1100" b="0" i="0" u="none" strike="noStrike" dirty="0">
                        <a:solidFill>
                          <a:srgbClr val="FFFFFF"/>
                        </a:solidFill>
                        <a:effectLst/>
                        <a:latin typeface="Roboto" panose="02000000000000000000" pitchFamily="2" charset="0"/>
                      </a:endParaRPr>
                    </a:p>
                  </a:txBody>
                  <a:tcPr marL="9525" marR="9525" marT="9525" marB="0" anchor="b">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dirty="0">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ctr" fontAlgn="b"/>
                      <a:endParaRPr lang="en-US" sz="1100" b="1" i="0" u="none" strike="noStrike" dirty="0">
                        <a:solidFill>
                          <a:srgbClr val="FFFFFF"/>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1B4273"/>
                    </a:solidFill>
                  </a:tcPr>
                </a:tc>
                <a:extLst>
                  <a:ext uri="{0D108BD9-81ED-4DB2-BD59-A6C34878D82A}">
                    <a16:rowId xmlns:a16="http://schemas.microsoft.com/office/drawing/2014/main" val="10000"/>
                  </a:ext>
                </a:extLst>
              </a:tr>
              <a:tr h="283325">
                <a:tc>
                  <a:txBody>
                    <a:bodyPr/>
                    <a:lstStyle/>
                    <a:p>
                      <a:pPr algn="l" fontAlgn="ctr"/>
                      <a:endParaRPr lang="en-US" sz="1100" b="1" i="0" u="none" strike="noStrike" dirty="0">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dirty="0">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1"/>
                  </a:ext>
                </a:extLst>
              </a:tr>
              <a:tr h="283325">
                <a:tc>
                  <a:txBody>
                    <a:bodyPr/>
                    <a:lstStyle/>
                    <a:p>
                      <a:pPr algn="l" fontAlgn="ctr"/>
                      <a:endParaRPr lang="en-US" sz="1100" b="0" i="0" u="none" strike="noStrike" dirty="0">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323456637"/>
                  </a:ext>
                </a:extLst>
              </a:tr>
              <a:tr h="283325">
                <a:tc>
                  <a:txBody>
                    <a:bodyPr/>
                    <a:lstStyle/>
                    <a:p>
                      <a:pPr algn="l" fontAlgn="ctr"/>
                      <a:endParaRPr lang="en-US" sz="1100" b="0" i="0" u="none" strike="noStrike">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3321207"/>
                  </a:ext>
                </a:extLst>
              </a:tr>
              <a:tr h="322117">
                <a:tc>
                  <a:txBody>
                    <a:bodyPr/>
                    <a:lstStyle/>
                    <a:p>
                      <a:pPr algn="l" fontAlgn="ctr"/>
                      <a:endParaRPr lang="en-US" sz="1100" b="0" i="0" u="none" strike="noStrike">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2702256905"/>
                  </a:ext>
                </a:extLst>
              </a:tr>
              <a:tr h="283325">
                <a:tc>
                  <a:txBody>
                    <a:bodyPr/>
                    <a:lstStyle/>
                    <a:p>
                      <a:pPr algn="l" fontAlgn="ctr"/>
                      <a:endParaRPr lang="en-US" sz="1100" b="0" i="0" u="none" strike="noStrike">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702299"/>
                  </a:ext>
                </a:extLst>
              </a:tr>
              <a:tr h="322117">
                <a:tc>
                  <a:txBody>
                    <a:bodyPr/>
                    <a:lstStyle/>
                    <a:p>
                      <a:pPr algn="l" fontAlgn="ctr"/>
                      <a:endParaRPr lang="en-US" sz="1100" b="0" i="0" u="none" strike="noStrike">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2"/>
                  </a:ext>
                </a:extLst>
              </a:tr>
              <a:tr h="283325">
                <a:tc>
                  <a:txBody>
                    <a:bodyPr/>
                    <a:lstStyle/>
                    <a:p>
                      <a:pPr algn="l" fontAlgn="ctr"/>
                      <a:endParaRPr lang="en-US" sz="1100" b="0" i="0" u="none" strike="noStrike">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83325">
                <a:tc>
                  <a:txBody>
                    <a:bodyPr/>
                    <a:lstStyle/>
                    <a:p>
                      <a:pPr algn="l" fontAlgn="ctr"/>
                      <a:endParaRPr lang="en-US" sz="1100" b="0" i="0" u="none" strike="noStrike">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4"/>
                  </a:ext>
                </a:extLst>
              </a:tr>
              <a:tr h="283325">
                <a:tc>
                  <a:txBody>
                    <a:bodyPr/>
                    <a:lstStyle/>
                    <a:p>
                      <a:pPr algn="l" fontAlgn="ctr"/>
                      <a:endParaRPr lang="en-US" sz="1100" b="0" i="0" u="none" strike="noStrike">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9741830"/>
                  </a:ext>
                </a:extLst>
              </a:tr>
              <a:tr h="322117">
                <a:tc>
                  <a:txBody>
                    <a:bodyPr/>
                    <a:lstStyle/>
                    <a:p>
                      <a:pPr algn="l" fontAlgn="ctr"/>
                      <a:endParaRPr lang="en-US" sz="1100" b="0" i="0" u="none" strike="noStrike">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10277409"/>
                  </a:ext>
                </a:extLst>
              </a:tr>
              <a:tr h="283325">
                <a:tc>
                  <a:txBody>
                    <a:bodyPr/>
                    <a:lstStyle/>
                    <a:p>
                      <a:pPr algn="l" fontAlgn="ctr"/>
                      <a:endParaRPr lang="en-US" sz="1100" b="0" i="0" u="none" strike="noStrike" dirty="0">
                        <a:solidFill>
                          <a:srgbClr val="000000"/>
                        </a:solidFill>
                        <a:effectLst/>
                        <a:latin typeface="Roboto" panose="02000000000000000000" pitchFamily="2" charset="0"/>
                      </a:endParaRPr>
                    </a:p>
                  </a:txBody>
                  <a:tcPr marL="9525" marR="9525" marT="9525" marB="0" anchor="ctr">
                    <a:lnL w="9525" cap="flat" cmpd="sng" algn="ctr">
                      <a:solidFill>
                        <a:srgbClr val="D9D9D9"/>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100" b="1" i="0" u="none" strike="noStrike" dirty="0">
                        <a:solidFill>
                          <a:srgbClr val="000000"/>
                        </a:solidFill>
                        <a:effectLst/>
                        <a:latin typeface="Roboto" panose="02000000000000000000" pitchFamily="2" charset="0"/>
                      </a:endParaRPr>
                    </a:p>
                  </a:txBody>
                  <a:tcPr marL="9525" marR="9525" marT="9525" marB="0" anchor="b">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9285165"/>
                  </a:ext>
                </a:extLst>
              </a:tr>
            </a:tbl>
          </a:graphicData>
        </a:graphic>
      </p:graphicFrame>
      <p:sp>
        <p:nvSpPr>
          <p:cNvPr id="9" name="Rectangle 8">
            <a:extLst>
              <a:ext uri="{FF2B5EF4-FFF2-40B4-BE49-F238E27FC236}">
                <a16:creationId xmlns:a16="http://schemas.microsoft.com/office/drawing/2014/main" id="{8B3E5FA0-857B-4C2A-A301-A08EB0B9B430}"/>
              </a:ext>
            </a:extLst>
          </p:cNvPr>
          <p:cNvSpPr/>
          <p:nvPr/>
        </p:nvSpPr>
        <p:spPr>
          <a:xfrm>
            <a:off x="3134473" y="1769725"/>
            <a:ext cx="914400" cy="4148740"/>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0" name="Rectangle 9">
            <a:extLst>
              <a:ext uri="{FF2B5EF4-FFF2-40B4-BE49-F238E27FC236}">
                <a16:creationId xmlns:a16="http://schemas.microsoft.com/office/drawing/2014/main" id="{AEFFF96D-C143-42DC-A866-B49E1C5413CF}"/>
              </a:ext>
            </a:extLst>
          </p:cNvPr>
          <p:cNvSpPr/>
          <p:nvPr/>
        </p:nvSpPr>
        <p:spPr>
          <a:xfrm>
            <a:off x="731034" y="2603331"/>
            <a:ext cx="11320273" cy="310896"/>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 name="Subtitle 12">
            <a:extLst>
              <a:ext uri="{FF2B5EF4-FFF2-40B4-BE49-F238E27FC236}">
                <a16:creationId xmlns:a16="http://schemas.microsoft.com/office/drawing/2014/main" id="{602987B0-02C8-5BD9-DA88-B39EC0E72B82}"/>
              </a:ext>
            </a:extLst>
          </p:cNvPr>
          <p:cNvSpPr txBox="1">
            <a:spLocks/>
          </p:cNvSpPr>
          <p:nvPr/>
        </p:nvSpPr>
        <p:spPr>
          <a:xfrm>
            <a:off x="731034" y="7003773"/>
            <a:ext cx="11331426" cy="289516"/>
          </a:xfrm>
          <a:prstGeom prst="rect">
            <a:avLst/>
          </a:prstGeom>
        </p:spPr>
        <p:txBody>
          <a:bodyPr anchor="ctr">
            <a:normAutofit/>
          </a:bodyPr>
          <a:lstStyle>
            <a:lvl1pPr marL="233363" indent="-233363" algn="l" defTabSz="914400" rtl="0" eaLnBrk="1" latinLnBrk="0" hangingPunct="1">
              <a:lnSpc>
                <a:spcPct val="100000"/>
              </a:lnSpc>
              <a:spcBef>
                <a:spcPts val="0"/>
              </a:spcBef>
              <a:spcAft>
                <a:spcPts val="0"/>
              </a:spcAft>
              <a:buClr>
                <a:schemeClr val="accent2"/>
              </a:buClr>
              <a:buSzPct val="140000"/>
              <a:buFont typeface="Roboto" panose="02000000000000000000" pitchFamily="2" charset="0"/>
              <a:buChar char="›"/>
              <a:defRPr lang="en-US" sz="2000" kern="1200" dirty="0" smtClean="0">
                <a:solidFill>
                  <a:schemeClr val="tx1">
                    <a:lumMod val="50000"/>
                  </a:schemeClr>
                </a:solidFill>
                <a:latin typeface="+mn-lt"/>
                <a:ea typeface="+mn-ea"/>
                <a:cs typeface="+mn-cs"/>
              </a:defRPr>
            </a:lvl1pPr>
            <a:lvl2pPr marL="457200" indent="-209550" algn="l" defTabSz="914400" rtl="0" eaLnBrk="1" latinLnBrk="0" hangingPunct="1">
              <a:lnSpc>
                <a:spcPct val="100000"/>
              </a:lnSpc>
              <a:spcBef>
                <a:spcPts val="0"/>
              </a:spcBef>
              <a:spcAft>
                <a:spcPts val="0"/>
              </a:spcAft>
              <a:buFont typeface="Arial" panose="020B0604020202020204" pitchFamily="34" charset="0"/>
              <a:buChar char="–"/>
              <a:defRPr lang="en-US" sz="2000" kern="1200" dirty="0" smtClean="0">
                <a:solidFill>
                  <a:schemeClr val="tx1">
                    <a:lumMod val="50000"/>
                  </a:schemeClr>
                </a:solidFill>
                <a:latin typeface="+mn-lt"/>
                <a:ea typeface="+mn-ea"/>
                <a:cs typeface="+mn-cs"/>
              </a:defRPr>
            </a:lvl2pPr>
            <a:lvl3pPr marL="690563" indent="-244475" algn="l" defTabSz="914400" rtl="0" eaLnBrk="1" latinLnBrk="0" hangingPunct="1">
              <a:lnSpc>
                <a:spcPct val="100000"/>
              </a:lnSpc>
              <a:spcBef>
                <a:spcPts val="0"/>
              </a:spcBef>
              <a:spcAft>
                <a:spcPts val="0"/>
              </a:spcAft>
              <a:buClr>
                <a:schemeClr val="accent3"/>
              </a:buClr>
              <a:buFont typeface="Arial" panose="020B0604020202020204" pitchFamily="34" charset="0"/>
              <a:buChar char="•"/>
              <a:defRPr lang="en-US" sz="2000" kern="1200" dirty="0" smtClean="0">
                <a:solidFill>
                  <a:schemeClr val="tx1">
                    <a:lumMod val="50000"/>
                  </a:schemeClr>
                </a:solidFill>
                <a:latin typeface="+mn-lt"/>
                <a:ea typeface="+mn-ea"/>
                <a:cs typeface="+mn-cs"/>
              </a:defRPr>
            </a:lvl3pPr>
            <a:lvl4pPr marL="914400" indent="-234950" algn="l" defTabSz="914400" rtl="0" eaLnBrk="1" latinLnBrk="0" hangingPunct="1">
              <a:lnSpc>
                <a:spcPct val="100000"/>
              </a:lnSpc>
              <a:spcBef>
                <a:spcPts val="0"/>
              </a:spcBef>
              <a:spcAft>
                <a:spcPts val="0"/>
              </a:spcAft>
              <a:buFont typeface="Arial" panose="020B0604020202020204" pitchFamily="34" charset="0"/>
              <a:buChar char="–"/>
              <a:defRPr lang="en-US" sz="2000" kern="1200" dirty="0" smtClean="0">
                <a:solidFill>
                  <a:schemeClr val="tx1">
                    <a:lumMod val="50000"/>
                  </a:schemeClr>
                </a:solidFill>
                <a:latin typeface="+mn-lt"/>
                <a:ea typeface="+mn-ea"/>
                <a:cs typeface="+mn-cs"/>
              </a:defRPr>
            </a:lvl4pPr>
            <a:lvl5pPr marL="1147763" indent="-217488"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2000" kern="1200" dirty="0">
                <a:solidFill>
                  <a:schemeClr val="tx1">
                    <a:lumMod val="50000"/>
                  </a:schemeClr>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indent="0">
              <a:buNone/>
            </a:pPr>
            <a:r>
              <a:rPr lang="en-US" sz="800" i="1" dirty="0"/>
              <a:t>Source: </a:t>
            </a:r>
            <a:r>
              <a:rPr lang="en-US" sz="800" i="1" dirty="0" err="1"/>
              <a:t>TruTrade</a:t>
            </a:r>
            <a:r>
              <a:rPr lang="en-US" sz="800" i="1" dirty="0"/>
              <a:t>, 12 months ending on March 31, 2022; Esri</a:t>
            </a:r>
            <a:endParaRPr lang="en-US" sz="800" dirty="0"/>
          </a:p>
        </p:txBody>
      </p:sp>
      <p:sp>
        <p:nvSpPr>
          <p:cNvPr id="5" name="Content Placeholder 1">
            <a:extLst>
              <a:ext uri="{FF2B5EF4-FFF2-40B4-BE49-F238E27FC236}">
                <a16:creationId xmlns:a16="http://schemas.microsoft.com/office/drawing/2014/main" id="{31B989E0-26A1-95AC-8421-41CEEB5845A1}"/>
              </a:ext>
            </a:extLst>
          </p:cNvPr>
          <p:cNvSpPr txBox="1">
            <a:spLocks/>
          </p:cNvSpPr>
          <p:nvPr/>
        </p:nvSpPr>
        <p:spPr>
          <a:xfrm>
            <a:off x="739140" y="6184442"/>
            <a:ext cx="11320272" cy="865386"/>
          </a:xfrm>
          <a:prstGeom prst="rect">
            <a:avLst/>
          </a:prstGeom>
        </p:spPr>
        <p:txBody>
          <a:bodyPr lIns="91440" tIns="45720" rIns="91440" bIns="45720" anchor="t"/>
          <a:lstStyle>
            <a:lvl1pPr marL="233363" indent="-233363" algn="l" defTabSz="914400" rtl="0" eaLnBrk="1" latinLnBrk="0" hangingPunct="1">
              <a:lnSpc>
                <a:spcPct val="100000"/>
              </a:lnSpc>
              <a:spcBef>
                <a:spcPts val="0"/>
              </a:spcBef>
              <a:spcAft>
                <a:spcPts val="0"/>
              </a:spcAft>
              <a:buClr>
                <a:schemeClr val="accent2"/>
              </a:buClr>
              <a:buSzPct val="140000"/>
              <a:buFont typeface="Roboto" panose="02000000000000000000" pitchFamily="2" charset="0"/>
              <a:buChar char="›"/>
              <a:defRPr lang="en-US" sz="2000" kern="1200" dirty="0" smtClean="0">
                <a:solidFill>
                  <a:schemeClr val="tx1">
                    <a:lumMod val="50000"/>
                  </a:schemeClr>
                </a:solidFill>
                <a:latin typeface="+mn-lt"/>
                <a:ea typeface="+mn-ea"/>
                <a:cs typeface="+mn-cs"/>
              </a:defRPr>
            </a:lvl1pPr>
            <a:lvl2pPr marL="457200" indent="-209550" algn="l" defTabSz="914400" rtl="0" eaLnBrk="1" latinLnBrk="0" hangingPunct="1">
              <a:lnSpc>
                <a:spcPct val="100000"/>
              </a:lnSpc>
              <a:spcBef>
                <a:spcPts val="0"/>
              </a:spcBef>
              <a:spcAft>
                <a:spcPts val="0"/>
              </a:spcAft>
              <a:buFont typeface="Arial" panose="020B0604020202020204" pitchFamily="34" charset="0"/>
              <a:buChar char="–"/>
              <a:defRPr lang="en-US" sz="2000" kern="1200" dirty="0" smtClean="0">
                <a:solidFill>
                  <a:schemeClr val="tx1">
                    <a:lumMod val="50000"/>
                  </a:schemeClr>
                </a:solidFill>
                <a:latin typeface="+mn-lt"/>
                <a:ea typeface="+mn-ea"/>
                <a:cs typeface="+mn-cs"/>
              </a:defRPr>
            </a:lvl2pPr>
            <a:lvl3pPr marL="690563" indent="-244475" algn="l" defTabSz="914400" rtl="0" eaLnBrk="1" latinLnBrk="0" hangingPunct="1">
              <a:lnSpc>
                <a:spcPct val="100000"/>
              </a:lnSpc>
              <a:spcBef>
                <a:spcPts val="0"/>
              </a:spcBef>
              <a:spcAft>
                <a:spcPts val="0"/>
              </a:spcAft>
              <a:buClr>
                <a:schemeClr val="accent3"/>
              </a:buClr>
              <a:buFont typeface="Arial" panose="020B0604020202020204" pitchFamily="34" charset="0"/>
              <a:buChar char="•"/>
              <a:defRPr lang="en-US" sz="2000" kern="1200" dirty="0" smtClean="0">
                <a:solidFill>
                  <a:schemeClr val="tx1">
                    <a:lumMod val="50000"/>
                  </a:schemeClr>
                </a:solidFill>
                <a:latin typeface="+mn-lt"/>
                <a:ea typeface="+mn-ea"/>
                <a:cs typeface="+mn-cs"/>
              </a:defRPr>
            </a:lvl3pPr>
            <a:lvl4pPr marL="914400" indent="-234950" algn="l" defTabSz="914400" rtl="0" eaLnBrk="1" latinLnBrk="0" hangingPunct="1">
              <a:lnSpc>
                <a:spcPct val="100000"/>
              </a:lnSpc>
              <a:spcBef>
                <a:spcPts val="0"/>
              </a:spcBef>
              <a:spcAft>
                <a:spcPts val="0"/>
              </a:spcAft>
              <a:buFont typeface="Arial" panose="020B0604020202020204" pitchFamily="34" charset="0"/>
              <a:buChar char="–"/>
              <a:defRPr lang="en-US" sz="2000" kern="1200" dirty="0" smtClean="0">
                <a:solidFill>
                  <a:schemeClr val="tx1">
                    <a:lumMod val="50000"/>
                  </a:schemeClr>
                </a:solidFill>
                <a:latin typeface="+mn-lt"/>
                <a:ea typeface="+mn-ea"/>
                <a:cs typeface="+mn-cs"/>
              </a:defRPr>
            </a:lvl4pPr>
            <a:lvl5pPr marL="1147763" indent="-217488"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2000" kern="1200" dirty="0">
                <a:solidFill>
                  <a:schemeClr val="tx1">
                    <a:lumMod val="50000"/>
                  </a:schemeClr>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233045" indent="-233045"/>
            <a:r>
              <a:rPr lang="en-US" sz="1200" i="1"/>
              <a:t>Competitive Cross-Visitation </a:t>
            </a:r>
            <a:r>
              <a:rPr lang="en-US" sz="1200"/>
              <a:t>looks at the number of unique visitors who were </a:t>
            </a:r>
            <a:r>
              <a:rPr lang="en-US" sz="1200" i="1"/>
              <a:t>observed</a:t>
            </a:r>
            <a:r>
              <a:rPr lang="en-US" sz="1200"/>
              <a:t> at two locations during the twelve months of the study.</a:t>
            </a:r>
            <a:endParaRPr lang="en-US"/>
          </a:p>
          <a:p>
            <a:pPr marL="233045" indent="-233045"/>
            <a:r>
              <a:rPr lang="en-US" sz="1200"/>
              <a:t>The percentages represent visitors who were </a:t>
            </a:r>
            <a:r>
              <a:rPr lang="en-US" sz="1200" i="1"/>
              <a:t>observed</a:t>
            </a:r>
            <a:r>
              <a:rPr lang="en-US" sz="1200"/>
              <a:t> at </a:t>
            </a:r>
            <a:r>
              <a:rPr lang="en-US" sz="1200" u="sng"/>
              <a:t>both</a:t>
            </a:r>
            <a:r>
              <a:rPr lang="en-US" sz="1200"/>
              <a:t> the locations named in the column header and at the locations listed in the row on the left at some point during the study period.</a:t>
            </a:r>
            <a:endParaRPr lang="en-US" sz="1200">
              <a:ea typeface="Roboto"/>
              <a:cs typeface="Roboto"/>
            </a:endParaRPr>
          </a:p>
          <a:p>
            <a:pPr marL="233045" indent="-233045"/>
            <a:r>
              <a:rPr lang="en-US" sz="1200"/>
              <a:t>The top row is the percentage of visitors who were </a:t>
            </a:r>
            <a:r>
              <a:rPr lang="en-US" sz="1200" i="1" u="sng"/>
              <a:t>only</a:t>
            </a:r>
            <a:r>
              <a:rPr lang="en-US" sz="1200"/>
              <a:t> seen at the location named in the column and at none of the other locations during the 12 months.</a:t>
            </a:r>
            <a:endParaRPr lang="en-US" sz="1200">
              <a:ea typeface="Roboto"/>
              <a:cs typeface="Roboto"/>
            </a:endParaRPr>
          </a:p>
        </p:txBody>
      </p:sp>
      <p:sp>
        <p:nvSpPr>
          <p:cNvPr id="3" name="Rectangle 2">
            <a:extLst>
              <a:ext uri="{FF2B5EF4-FFF2-40B4-BE49-F238E27FC236}">
                <a16:creationId xmlns:a16="http://schemas.microsoft.com/office/drawing/2014/main" id="{8B8D10FC-6B08-730D-210D-4AD0A0A0EFF7}"/>
              </a:ext>
            </a:extLst>
          </p:cNvPr>
          <p:cNvSpPr/>
          <p:nvPr/>
        </p:nvSpPr>
        <p:spPr>
          <a:xfrm>
            <a:off x="363727" y="1371600"/>
            <a:ext cx="12074147" cy="4705206"/>
          </a:xfrm>
          <a:prstGeom prst="rect">
            <a:avLst/>
          </a:prstGeom>
          <a:solidFill>
            <a:srgbClr val="626368"/>
          </a:solidFill>
          <a:ln w="12700" cap="flat" cmpd="sng" algn="ctr">
            <a:solidFill>
              <a:srgbClr val="62636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Process ZA using the CV Notebook</a:t>
            </a:r>
            <a:b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hlinkClick r:id="rId2"/>
              </a:rPr>
              <a:t>https://dbc-4659a8af-9737.cloud.databricks.com/?o=5020840785703105#notebook/4268345134498833</a:t>
            </a:r>
            <a:endPar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SOP provided here: </a:t>
            </a:r>
            <a:r>
              <a:rPr lang="en-US" sz="1600" dirty="0">
                <a:hlinkClick r:id="rId3"/>
              </a:rPr>
              <a:t>Standard Cross-Visitation SOP.docx</a:t>
            </a:r>
            <a:endPar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6276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5D19FC-427E-FF10-3741-C09ACBE6365E}"/>
              </a:ext>
            </a:extLst>
          </p:cNvPr>
          <p:cNvPicPr>
            <a:picLocks noChangeAspect="1"/>
          </p:cNvPicPr>
          <p:nvPr/>
        </p:nvPicPr>
        <p:blipFill rotWithShape="1">
          <a:blip r:embed="rId2">
            <a:duotone>
              <a:prstClr val="black"/>
              <a:schemeClr val="accent1">
                <a:tint val="45000"/>
                <a:satMod val="400000"/>
              </a:schemeClr>
            </a:duotone>
          </a:blip>
          <a:srcRect l="33740" t="29869" r="21333" b="5320"/>
          <a:stretch/>
        </p:blipFill>
        <p:spPr>
          <a:xfrm>
            <a:off x="0" y="0"/>
            <a:ext cx="9272016" cy="7242048"/>
          </a:xfrm>
          <a:prstGeom prst="rect">
            <a:avLst/>
          </a:prstGeom>
        </p:spPr>
      </p:pic>
      <p:sp>
        <p:nvSpPr>
          <p:cNvPr id="2" name="Slide Number Placeholder 1">
            <a:extLst>
              <a:ext uri="{FF2B5EF4-FFF2-40B4-BE49-F238E27FC236}">
                <a16:creationId xmlns:a16="http://schemas.microsoft.com/office/drawing/2014/main" id="{3A8B384E-9834-45E1-9BAE-BF3CE9702BA0}"/>
              </a:ext>
            </a:extLst>
          </p:cNvPr>
          <p:cNvSpPr>
            <a:spLocks noGrp="1"/>
          </p:cNvSpPr>
          <p:nvPr>
            <p:ph type="sldNum" sz="quarter" idx="10"/>
          </p:nvPr>
        </p:nvSpPr>
        <p:spPr/>
        <p:txBody>
          <a:bodyPr/>
          <a:lstStyle/>
          <a:p>
            <a:fld id="{DFE75DC9-2AA8-4836-ABA6-832E2002DAE6}" type="slidenum">
              <a:rPr lang="en-US" smtClean="0">
                <a:solidFill>
                  <a:srgbClr val="FFFFFF"/>
                </a:solidFill>
              </a:rPr>
              <a:t>22</a:t>
            </a:fld>
            <a:endParaRPr lang="en-US">
              <a:solidFill>
                <a:srgbClr val="FFFFFF"/>
              </a:solidFill>
            </a:endParaRPr>
          </a:p>
        </p:txBody>
      </p:sp>
      <p:sp>
        <p:nvSpPr>
          <p:cNvPr id="3" name="Title 2">
            <a:extLst>
              <a:ext uri="{FF2B5EF4-FFF2-40B4-BE49-F238E27FC236}">
                <a16:creationId xmlns:a16="http://schemas.microsoft.com/office/drawing/2014/main" id="{1B024898-2CB2-44F2-BF3C-9D6C675C6A30}"/>
              </a:ext>
            </a:extLst>
          </p:cNvPr>
          <p:cNvSpPr>
            <a:spLocks noGrp="1"/>
          </p:cNvSpPr>
          <p:nvPr>
            <p:ph type="title"/>
          </p:nvPr>
        </p:nvSpPr>
        <p:spPr/>
        <p:txBody>
          <a:bodyPr/>
          <a:lstStyle/>
          <a:p>
            <a:r>
              <a:rPr lang="en-US" sz="2000" dirty="0"/>
              <a:t>COMP Geographic Overlap</a:t>
            </a:r>
          </a:p>
        </p:txBody>
      </p:sp>
      <p:sp>
        <p:nvSpPr>
          <p:cNvPr id="5" name="Content Placeholder 4">
            <a:extLst>
              <a:ext uri="{FF2B5EF4-FFF2-40B4-BE49-F238E27FC236}">
                <a16:creationId xmlns:a16="http://schemas.microsoft.com/office/drawing/2014/main" id="{954CE900-390E-45AE-BD74-70F176FDF29C}"/>
              </a:ext>
            </a:extLst>
          </p:cNvPr>
          <p:cNvSpPr>
            <a:spLocks noGrp="1"/>
          </p:cNvSpPr>
          <p:nvPr>
            <p:ph sz="quarter" idx="12"/>
          </p:nvPr>
        </p:nvSpPr>
        <p:spPr>
          <a:xfrm>
            <a:off x="9482328" y="1901952"/>
            <a:ext cx="3099816" cy="4186147"/>
          </a:xfrm>
        </p:spPr>
        <p:txBody>
          <a:bodyPr vert="horz" lIns="117564" tIns="58782" rIns="117564" bIns="58782" rtlCol="0" anchor="t">
            <a:noAutofit/>
          </a:bodyPr>
          <a:lstStyle/>
          <a:p>
            <a:pPr>
              <a:buClr>
                <a:srgbClr val="267BC3"/>
              </a:buClr>
            </a:pPr>
            <a:endParaRPr lang="en-US" dirty="0">
              <a:ea typeface="Roboto"/>
              <a:cs typeface="Roboto"/>
            </a:endParaRPr>
          </a:p>
        </p:txBody>
      </p:sp>
      <p:sp>
        <p:nvSpPr>
          <p:cNvPr id="8" name="TextBox 7">
            <a:extLst>
              <a:ext uri="{FF2B5EF4-FFF2-40B4-BE49-F238E27FC236}">
                <a16:creationId xmlns:a16="http://schemas.microsoft.com/office/drawing/2014/main" id="{B583CBCE-8BCF-73BA-362F-F2531252AAC5}"/>
              </a:ext>
            </a:extLst>
          </p:cNvPr>
          <p:cNvSpPr txBox="1"/>
          <p:nvPr/>
        </p:nvSpPr>
        <p:spPr>
          <a:xfrm>
            <a:off x="1524000" y="3429000"/>
            <a:ext cx="3208757" cy="307777"/>
          </a:xfrm>
          <a:prstGeom prst="rect">
            <a:avLst/>
          </a:prstGeom>
          <a:noFill/>
          <a:ln w="3175">
            <a:noFill/>
          </a:ln>
        </p:spPr>
        <p:txBody>
          <a:bodyPr wrap="square" rtlCol="0">
            <a:spAutoFit/>
          </a:bodyPr>
          <a:lstStyle/>
          <a:p>
            <a:r>
              <a:rPr lang="en-US" sz="1400" b="1" dirty="0">
                <a:solidFill>
                  <a:schemeClr val="accent5">
                    <a:lumMod val="10000"/>
                  </a:schemeClr>
                </a:solidFill>
                <a:effectLst>
                  <a:glow rad="101600">
                    <a:schemeClr val="bg1"/>
                  </a:glow>
                </a:effectLst>
              </a:rPr>
              <a:t>XXXXX</a:t>
            </a:r>
          </a:p>
        </p:txBody>
      </p:sp>
      <p:sp>
        <p:nvSpPr>
          <p:cNvPr id="6" name="Rectangle 5">
            <a:extLst>
              <a:ext uri="{FF2B5EF4-FFF2-40B4-BE49-F238E27FC236}">
                <a16:creationId xmlns:a16="http://schemas.microsoft.com/office/drawing/2014/main" id="{8F6C3FFE-E088-47EA-3161-542B5713B628}"/>
              </a:ext>
            </a:extLst>
          </p:cNvPr>
          <p:cNvSpPr/>
          <p:nvPr/>
        </p:nvSpPr>
        <p:spPr>
          <a:xfrm>
            <a:off x="3984625" y="1635543"/>
            <a:ext cx="2416175" cy="27432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One per competitor selected.</a:t>
            </a:r>
          </a:p>
          <a:p>
            <a:pPr algn="ctr"/>
            <a:endParaRPr lang="en-US" dirty="0"/>
          </a:p>
          <a:p>
            <a:pPr algn="ctr"/>
            <a:r>
              <a:rPr lang="en-US" dirty="0"/>
              <a:t>One zoom out from default zoom.</a:t>
            </a:r>
          </a:p>
        </p:txBody>
      </p:sp>
      <p:grpSp>
        <p:nvGrpSpPr>
          <p:cNvPr id="15" name="Group 14">
            <a:extLst>
              <a:ext uri="{FF2B5EF4-FFF2-40B4-BE49-F238E27FC236}">
                <a16:creationId xmlns:a16="http://schemas.microsoft.com/office/drawing/2014/main" id="{55A6C10A-A42D-2C65-82A2-2FAD3E48CAAC}"/>
              </a:ext>
            </a:extLst>
          </p:cNvPr>
          <p:cNvGrpSpPr/>
          <p:nvPr/>
        </p:nvGrpSpPr>
        <p:grpSpPr>
          <a:xfrm>
            <a:off x="5830112" y="6540562"/>
            <a:ext cx="3334191" cy="661720"/>
            <a:chOff x="6677023" y="4771908"/>
            <a:chExt cx="3039536" cy="661720"/>
          </a:xfrm>
        </p:grpSpPr>
        <p:sp>
          <p:nvSpPr>
            <p:cNvPr id="16" name="Text Box 17">
              <a:extLst>
                <a:ext uri="{FF2B5EF4-FFF2-40B4-BE49-F238E27FC236}">
                  <a16:creationId xmlns:a16="http://schemas.microsoft.com/office/drawing/2014/main" id="{DB18080E-D11E-E2D0-F8F3-067245447F62}"/>
                </a:ext>
              </a:extLst>
            </p:cNvPr>
            <p:cNvSpPr txBox="1">
              <a:spLocks noChangeArrowheads="1"/>
            </p:cNvSpPr>
            <p:nvPr/>
          </p:nvSpPr>
          <p:spPr bwMode="auto">
            <a:xfrm>
              <a:off x="6677023" y="4771908"/>
              <a:ext cx="3039536" cy="661720"/>
            </a:xfrm>
            <a:prstGeom prst="rect">
              <a:avLst/>
            </a:prstGeom>
            <a:solidFill>
              <a:srgbClr val="FFFFFF">
                <a:alpha val="69804"/>
              </a:srgbClr>
            </a:solidFill>
            <a:ln>
              <a:solidFill>
                <a:schemeClr val="bg2"/>
              </a:solidFill>
            </a:ln>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800" b="1" u="sng" dirty="0">
                  <a:latin typeface="+mn-lt"/>
                  <a:cs typeface="Arial" panose="020B0604020202020204" pitchFamily="34" charset="0"/>
                </a:rPr>
                <a:t>Legend</a:t>
              </a:r>
            </a:p>
            <a:p>
              <a:pPr lvl="0" defTabSz="169863" eaLnBrk="1" hangingPunct="1">
                <a:spcBef>
                  <a:spcPts val="230"/>
                </a:spcBef>
              </a:pPr>
              <a:r>
                <a:rPr lang="en-US" sz="800" dirty="0">
                  <a:latin typeface="+mn-lt"/>
                  <a:cs typeface="Arial" panose="020B0604020202020204" pitchFamily="34" charset="0"/>
                </a:rPr>
                <a:t>	Visit only XXXXX</a:t>
              </a:r>
            </a:p>
            <a:p>
              <a:pPr lvl="0" defTabSz="169863" eaLnBrk="1" hangingPunct="1">
                <a:spcBef>
                  <a:spcPts val="230"/>
                </a:spcBef>
              </a:pPr>
              <a:r>
                <a:rPr lang="en-US" sz="800" dirty="0">
                  <a:latin typeface="+mn-lt"/>
                  <a:cs typeface="Arial" panose="020B0604020202020204" pitchFamily="34" charset="0"/>
                </a:rPr>
                <a:t>	Visit only COMP</a:t>
              </a:r>
            </a:p>
            <a:p>
              <a:pPr lvl="0" defTabSz="169863" eaLnBrk="1" hangingPunct="1">
                <a:spcBef>
                  <a:spcPts val="230"/>
                </a:spcBef>
              </a:pPr>
              <a:r>
                <a:rPr lang="en-US" sz="800" dirty="0">
                  <a:latin typeface="+mn-lt"/>
                  <a:cs typeface="Arial" panose="020B0604020202020204" pitchFamily="34" charset="0"/>
                </a:rPr>
                <a:t>	Visit both XXXXX &amp; COMP</a:t>
              </a:r>
            </a:p>
          </p:txBody>
        </p:sp>
        <p:sp>
          <p:nvSpPr>
            <p:cNvPr id="20" name="Rectangle 19">
              <a:extLst>
                <a:ext uri="{FF2B5EF4-FFF2-40B4-BE49-F238E27FC236}">
                  <a16:creationId xmlns:a16="http://schemas.microsoft.com/office/drawing/2014/main" id="{DCDC8B52-5AE7-0F11-77D0-D1DFC2CC1089}"/>
                </a:ext>
              </a:extLst>
            </p:cNvPr>
            <p:cNvSpPr>
              <a:spLocks noChangeArrowheads="1"/>
            </p:cNvSpPr>
            <p:nvPr/>
          </p:nvSpPr>
          <p:spPr bwMode="auto">
            <a:xfrm>
              <a:off x="6760486" y="5270818"/>
              <a:ext cx="108589" cy="100013"/>
            </a:xfrm>
            <a:prstGeom prst="rect">
              <a:avLst/>
            </a:prstGeom>
            <a:solidFill>
              <a:srgbClr val="9CC7CF"/>
            </a:solidFill>
            <a:ln w="9525">
              <a:solidFill>
                <a:schemeClr val="tx1"/>
              </a:solidFill>
              <a:miter lim="800000"/>
              <a:headEnd/>
              <a:tailEnd/>
            </a:ln>
          </p:spPr>
          <p:txBody>
            <a:bodyPr wrap="none" anchor="ctr"/>
            <a:lstStyle/>
            <a:p>
              <a:pPr>
                <a:lnSpc>
                  <a:spcPct val="80000"/>
                </a:lnSpc>
                <a:spcBef>
                  <a:spcPct val="20000"/>
                </a:spcBef>
                <a:buFontTx/>
                <a:buChar char="•"/>
              </a:pPr>
              <a:endParaRPr lang="en-US" dirty="0"/>
            </a:p>
          </p:txBody>
        </p:sp>
        <p:sp>
          <p:nvSpPr>
            <p:cNvPr id="23" name="Rectangle 22">
              <a:extLst>
                <a:ext uri="{FF2B5EF4-FFF2-40B4-BE49-F238E27FC236}">
                  <a16:creationId xmlns:a16="http://schemas.microsoft.com/office/drawing/2014/main" id="{5E789155-D9D1-F2CA-E969-CF356D3BCA04}"/>
                </a:ext>
              </a:extLst>
            </p:cNvPr>
            <p:cNvSpPr>
              <a:spLocks noChangeArrowheads="1"/>
            </p:cNvSpPr>
            <p:nvPr/>
          </p:nvSpPr>
          <p:spPr bwMode="auto">
            <a:xfrm>
              <a:off x="6760486" y="4974866"/>
              <a:ext cx="108589" cy="100013"/>
            </a:xfrm>
            <a:prstGeom prst="rect">
              <a:avLst/>
            </a:prstGeom>
            <a:solidFill>
              <a:srgbClr val="FFAA00">
                <a:alpha val="69804"/>
              </a:srgbClr>
            </a:solidFill>
            <a:ln w="9525">
              <a:solidFill>
                <a:schemeClr val="tx1"/>
              </a:solidFill>
              <a:miter lim="800000"/>
              <a:headEnd/>
              <a:tailEnd/>
            </a:ln>
          </p:spPr>
          <p:txBody>
            <a:bodyPr wrap="none" anchor="ctr"/>
            <a:lstStyle/>
            <a:p>
              <a:pPr>
                <a:lnSpc>
                  <a:spcPct val="80000"/>
                </a:lnSpc>
                <a:spcBef>
                  <a:spcPct val="20000"/>
                </a:spcBef>
                <a:buFontTx/>
                <a:buChar char="•"/>
              </a:pPr>
              <a:endParaRPr lang="en-US" dirty="0"/>
            </a:p>
          </p:txBody>
        </p:sp>
        <p:sp>
          <p:nvSpPr>
            <p:cNvPr id="24" name="Rectangle 23">
              <a:extLst>
                <a:ext uri="{FF2B5EF4-FFF2-40B4-BE49-F238E27FC236}">
                  <a16:creationId xmlns:a16="http://schemas.microsoft.com/office/drawing/2014/main" id="{25DAC838-D8D7-8369-BCDE-F58345310101}"/>
                </a:ext>
              </a:extLst>
            </p:cNvPr>
            <p:cNvSpPr>
              <a:spLocks noChangeArrowheads="1"/>
            </p:cNvSpPr>
            <p:nvPr/>
          </p:nvSpPr>
          <p:spPr bwMode="auto">
            <a:xfrm>
              <a:off x="6760486" y="5122842"/>
              <a:ext cx="108589" cy="100013"/>
            </a:xfrm>
            <a:prstGeom prst="rect">
              <a:avLst/>
            </a:prstGeom>
            <a:solidFill>
              <a:srgbClr val="262BA0"/>
            </a:solidFill>
            <a:ln w="9525">
              <a:solidFill>
                <a:schemeClr val="tx1"/>
              </a:solidFill>
              <a:miter lim="800000"/>
              <a:headEnd/>
              <a:tailEnd/>
            </a:ln>
          </p:spPr>
          <p:txBody>
            <a:bodyPr wrap="none" anchor="ctr"/>
            <a:lstStyle/>
            <a:p>
              <a:pPr>
                <a:lnSpc>
                  <a:spcPct val="80000"/>
                </a:lnSpc>
                <a:spcBef>
                  <a:spcPct val="20000"/>
                </a:spcBef>
                <a:buFontTx/>
                <a:buChar char="•"/>
              </a:pPr>
              <a:endParaRPr lang="en-US" dirty="0"/>
            </a:p>
          </p:txBody>
        </p:sp>
      </p:grpSp>
      <p:graphicFrame>
        <p:nvGraphicFramePr>
          <p:cNvPr id="25" name="Table 6">
            <a:extLst>
              <a:ext uri="{FF2B5EF4-FFF2-40B4-BE49-F238E27FC236}">
                <a16:creationId xmlns:a16="http://schemas.microsoft.com/office/drawing/2014/main" id="{67BF16A4-2E42-60F4-1814-F55953ECD830}"/>
              </a:ext>
            </a:extLst>
          </p:cNvPr>
          <p:cNvGraphicFramePr>
            <a:graphicFrameLocks noGrp="1"/>
          </p:cNvGraphicFramePr>
          <p:nvPr>
            <p:extLst>
              <p:ext uri="{D42A27DB-BD31-4B8C-83A1-F6EECF244321}">
                <p14:modId xmlns:p14="http://schemas.microsoft.com/office/powerpoint/2010/main" val="1794906082"/>
              </p:ext>
            </p:extLst>
          </p:nvPr>
        </p:nvGraphicFramePr>
        <p:xfrm>
          <a:off x="9298508" y="6287312"/>
          <a:ext cx="3487102" cy="91440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3298045624"/>
                    </a:ext>
                  </a:extLst>
                </a:gridCol>
                <a:gridCol w="835342">
                  <a:extLst>
                    <a:ext uri="{9D8B030D-6E8A-4147-A177-3AD203B41FA5}">
                      <a16:colId xmlns:a16="http://schemas.microsoft.com/office/drawing/2014/main" val="763641997"/>
                    </a:ext>
                  </a:extLst>
                </a:gridCol>
                <a:gridCol w="822960">
                  <a:extLst>
                    <a:ext uri="{9D8B030D-6E8A-4147-A177-3AD203B41FA5}">
                      <a16:colId xmlns:a16="http://schemas.microsoft.com/office/drawing/2014/main" val="3115223875"/>
                    </a:ext>
                  </a:extLst>
                </a:gridCol>
                <a:gridCol w="822960">
                  <a:extLst>
                    <a:ext uri="{9D8B030D-6E8A-4147-A177-3AD203B41FA5}">
                      <a16:colId xmlns:a16="http://schemas.microsoft.com/office/drawing/2014/main" val="1329473297"/>
                    </a:ext>
                  </a:extLst>
                </a:gridCol>
              </a:tblGrid>
              <a:tr h="274320">
                <a:tc>
                  <a:txBody>
                    <a:bodyPr/>
                    <a:lstStyle/>
                    <a:p>
                      <a:r>
                        <a:rPr lang="en-US" sz="900" dirty="0"/>
                        <a:t>Demographic</a:t>
                      </a:r>
                    </a:p>
                  </a:txBody>
                  <a:tcPr anchor="b"/>
                </a:tc>
                <a:tc>
                  <a:txBody>
                    <a:bodyPr/>
                    <a:lstStyle/>
                    <a:p>
                      <a:pPr algn="r"/>
                      <a:r>
                        <a:rPr lang="en-US" sz="900"/>
                        <a:t>XXXXX </a:t>
                      </a:r>
                      <a:r>
                        <a:rPr lang="en-US" sz="900" dirty="0"/>
                        <a:t>Only</a:t>
                      </a:r>
                    </a:p>
                  </a:txBody>
                  <a:tcPr anchor="b"/>
                </a:tc>
                <a:tc>
                  <a:txBody>
                    <a:bodyPr/>
                    <a:lstStyle/>
                    <a:p>
                      <a:pPr algn="r"/>
                      <a:r>
                        <a:rPr lang="en-US" sz="900" dirty="0"/>
                        <a:t>Overlap</a:t>
                      </a:r>
                    </a:p>
                  </a:txBody>
                  <a:tcPr anchor="b"/>
                </a:tc>
                <a:tc>
                  <a:txBody>
                    <a:bodyPr/>
                    <a:lstStyle/>
                    <a:p>
                      <a:pPr algn="r"/>
                      <a:r>
                        <a:rPr lang="en-US" sz="900" dirty="0"/>
                        <a:t>COMP </a:t>
                      </a:r>
                    </a:p>
                    <a:p>
                      <a:pPr algn="r"/>
                      <a:r>
                        <a:rPr lang="en-US" sz="900" dirty="0"/>
                        <a:t>Only</a:t>
                      </a:r>
                    </a:p>
                  </a:txBody>
                  <a:tcPr anchor="b"/>
                </a:tc>
                <a:extLst>
                  <a:ext uri="{0D108BD9-81ED-4DB2-BD59-A6C34878D82A}">
                    <a16:rowId xmlns:a16="http://schemas.microsoft.com/office/drawing/2014/main" val="2735874703"/>
                  </a:ext>
                </a:extLst>
              </a:tr>
              <a:tr h="182880">
                <a:tc>
                  <a:txBody>
                    <a:bodyPr/>
                    <a:lstStyle/>
                    <a:p>
                      <a:pPr lvl="0" algn="l" fontAlgn="ctr"/>
                      <a:r>
                        <a:rPr lang="en-US" sz="900" b="0" i="0" u="none" strike="noStrike" dirty="0">
                          <a:solidFill>
                            <a:srgbClr val="000000"/>
                          </a:solidFill>
                          <a:effectLst/>
                          <a:latin typeface="Roboto" panose="02000000000000000000" pitchFamily="2" charset="0"/>
                        </a:rPr>
                        <a:t>Avg. HH Income</a:t>
                      </a:r>
                    </a:p>
                  </a:txBody>
                  <a:tcPr marL="82296" marR="85725" marT="9525" marB="0" anchor="ctr"/>
                </a:tc>
                <a:tc>
                  <a:txBody>
                    <a:bodyPr/>
                    <a:lstStyle/>
                    <a:p>
                      <a:pPr algn="r" fontAlgn="ctr"/>
                      <a:endParaRPr lang="en-US" sz="900" b="1" i="0" u="none" strike="noStrike" dirty="0">
                        <a:solidFill>
                          <a:srgbClr val="000000"/>
                        </a:solidFill>
                        <a:effectLst/>
                        <a:latin typeface="Roboto" panose="02000000000000000000" pitchFamily="2" charset="0"/>
                      </a:endParaRPr>
                    </a:p>
                  </a:txBody>
                  <a:tcPr marL="9525" marR="85725" marT="9525" marB="0" anchor="ctr"/>
                </a:tc>
                <a:tc>
                  <a:txBody>
                    <a:bodyPr/>
                    <a:lstStyle/>
                    <a:p>
                      <a:pPr algn="r" fontAlgn="ctr"/>
                      <a:endParaRPr lang="en-US" sz="900" b="0" i="0" u="none" strike="noStrike" dirty="0">
                        <a:solidFill>
                          <a:srgbClr val="000000"/>
                        </a:solidFill>
                        <a:effectLst/>
                        <a:latin typeface="Roboto" panose="02000000000000000000" pitchFamily="2" charset="0"/>
                      </a:endParaRPr>
                    </a:p>
                  </a:txBody>
                  <a:tcPr marL="9525" marR="85725" marT="9525" marB="0" anchor="ctr"/>
                </a:tc>
                <a:tc>
                  <a:txBody>
                    <a:bodyPr/>
                    <a:lstStyle/>
                    <a:p>
                      <a:pPr algn="r" fontAlgn="ctr"/>
                      <a:endParaRPr lang="en-US" sz="900" b="0" i="0" u="none" strike="noStrike" dirty="0">
                        <a:solidFill>
                          <a:srgbClr val="000000"/>
                        </a:solidFill>
                        <a:effectLst/>
                        <a:latin typeface="Roboto" panose="02000000000000000000" pitchFamily="2" charset="0"/>
                      </a:endParaRPr>
                    </a:p>
                  </a:txBody>
                  <a:tcPr marL="9525" marR="9525" marT="9525" marB="0" anchor="ctr"/>
                </a:tc>
                <a:extLst>
                  <a:ext uri="{0D108BD9-81ED-4DB2-BD59-A6C34878D82A}">
                    <a16:rowId xmlns:a16="http://schemas.microsoft.com/office/drawing/2014/main" val="3122876205"/>
                  </a:ext>
                </a:extLst>
              </a:tr>
              <a:tr h="182880">
                <a:tc>
                  <a:txBody>
                    <a:bodyPr/>
                    <a:lstStyle/>
                    <a:p>
                      <a:pPr lvl="0" algn="l" fontAlgn="ctr"/>
                      <a:r>
                        <a:rPr lang="en-US" sz="900" b="0" i="0" u="none" strike="noStrike" dirty="0">
                          <a:solidFill>
                            <a:srgbClr val="000000"/>
                          </a:solidFill>
                          <a:effectLst/>
                          <a:latin typeface="Roboto" panose="02000000000000000000" pitchFamily="2" charset="0"/>
                        </a:rPr>
                        <a:t>Households</a:t>
                      </a:r>
                    </a:p>
                  </a:txBody>
                  <a:tcPr marL="82296" marR="85725" marT="9525" marB="0" anchor="ctr"/>
                </a:tc>
                <a:tc>
                  <a:txBody>
                    <a:bodyPr/>
                    <a:lstStyle/>
                    <a:p>
                      <a:pPr algn="r" fontAlgn="ctr"/>
                      <a:endParaRPr lang="en-US" sz="900" b="1" i="0" u="none" strike="noStrike" dirty="0">
                        <a:solidFill>
                          <a:srgbClr val="000000"/>
                        </a:solidFill>
                        <a:effectLst/>
                        <a:latin typeface="Roboto" panose="02000000000000000000" pitchFamily="2" charset="0"/>
                      </a:endParaRPr>
                    </a:p>
                  </a:txBody>
                  <a:tcPr marL="9525" marR="85725" marT="9525" marB="0" anchor="ctr"/>
                </a:tc>
                <a:tc>
                  <a:txBody>
                    <a:bodyPr/>
                    <a:lstStyle/>
                    <a:p>
                      <a:pPr algn="r" fontAlgn="ctr"/>
                      <a:endParaRPr lang="en-US" sz="900" b="0" i="0" u="none" strike="noStrike" dirty="0">
                        <a:solidFill>
                          <a:srgbClr val="000000"/>
                        </a:solidFill>
                        <a:effectLst/>
                        <a:latin typeface="Roboto" panose="02000000000000000000" pitchFamily="2" charset="0"/>
                      </a:endParaRPr>
                    </a:p>
                  </a:txBody>
                  <a:tcPr marL="9525" marR="85725" marT="9525" marB="0" anchor="ctr"/>
                </a:tc>
                <a:tc>
                  <a:txBody>
                    <a:bodyPr/>
                    <a:lstStyle/>
                    <a:p>
                      <a:pPr algn="r" fontAlgn="ctr"/>
                      <a:endParaRPr lang="en-US" sz="900" b="0" i="0" u="none" strike="noStrike" dirty="0">
                        <a:solidFill>
                          <a:srgbClr val="000000"/>
                        </a:solidFill>
                        <a:effectLst/>
                        <a:latin typeface="Roboto" panose="02000000000000000000" pitchFamily="2" charset="0"/>
                      </a:endParaRPr>
                    </a:p>
                  </a:txBody>
                  <a:tcPr marL="9525" marR="9525" marT="9525" marB="0" anchor="ctr"/>
                </a:tc>
                <a:extLst>
                  <a:ext uri="{0D108BD9-81ED-4DB2-BD59-A6C34878D82A}">
                    <a16:rowId xmlns:a16="http://schemas.microsoft.com/office/drawing/2014/main" val="69943543"/>
                  </a:ext>
                </a:extLst>
              </a:tr>
              <a:tr h="182880">
                <a:tc>
                  <a:txBody>
                    <a:bodyPr/>
                    <a:lstStyle/>
                    <a:p>
                      <a:pPr lvl="0" algn="l" fontAlgn="ctr"/>
                      <a:r>
                        <a:rPr lang="en-US" sz="900" b="0" i="0" u="none" strike="noStrike" dirty="0">
                          <a:solidFill>
                            <a:srgbClr val="000000"/>
                          </a:solidFill>
                          <a:effectLst/>
                          <a:latin typeface="Roboto" panose="02000000000000000000" pitchFamily="2" charset="0"/>
                        </a:rPr>
                        <a:t>Population</a:t>
                      </a:r>
                    </a:p>
                  </a:txBody>
                  <a:tcPr marL="82296" marR="85725" marT="9525" marB="0" anchor="ctr"/>
                </a:tc>
                <a:tc>
                  <a:txBody>
                    <a:bodyPr/>
                    <a:lstStyle/>
                    <a:p>
                      <a:pPr algn="r" fontAlgn="ctr"/>
                      <a:endParaRPr lang="en-US" sz="900" b="1" i="0" u="none" strike="noStrike" dirty="0">
                        <a:solidFill>
                          <a:srgbClr val="000000"/>
                        </a:solidFill>
                        <a:effectLst/>
                        <a:latin typeface="Roboto" panose="02000000000000000000" pitchFamily="2" charset="0"/>
                      </a:endParaRPr>
                    </a:p>
                  </a:txBody>
                  <a:tcPr marL="9525" marR="85725" marT="9525" marB="0" anchor="ctr"/>
                </a:tc>
                <a:tc>
                  <a:txBody>
                    <a:bodyPr/>
                    <a:lstStyle/>
                    <a:p>
                      <a:pPr algn="r" fontAlgn="ctr"/>
                      <a:endParaRPr lang="en-US" sz="900" b="0" i="0" u="none" strike="noStrike" dirty="0">
                        <a:solidFill>
                          <a:srgbClr val="000000"/>
                        </a:solidFill>
                        <a:effectLst/>
                        <a:latin typeface="Roboto" panose="02000000000000000000" pitchFamily="2" charset="0"/>
                      </a:endParaRPr>
                    </a:p>
                  </a:txBody>
                  <a:tcPr marL="9525" marR="85725" marT="9525" marB="0" anchor="ctr"/>
                </a:tc>
                <a:tc>
                  <a:txBody>
                    <a:bodyPr/>
                    <a:lstStyle/>
                    <a:p>
                      <a:pPr algn="r" fontAlgn="ctr"/>
                      <a:endParaRPr lang="en-US" sz="900" b="0" i="0" u="none" strike="noStrike" dirty="0">
                        <a:solidFill>
                          <a:srgbClr val="000000"/>
                        </a:solidFill>
                        <a:effectLst/>
                        <a:latin typeface="Roboto" panose="02000000000000000000" pitchFamily="2" charset="0"/>
                      </a:endParaRPr>
                    </a:p>
                  </a:txBody>
                  <a:tcPr marL="9525" marR="9525" marT="9525" marB="0" anchor="ctr"/>
                </a:tc>
                <a:extLst>
                  <a:ext uri="{0D108BD9-81ED-4DB2-BD59-A6C34878D82A}">
                    <a16:rowId xmlns:a16="http://schemas.microsoft.com/office/drawing/2014/main" val="977841747"/>
                  </a:ext>
                </a:extLst>
              </a:tr>
            </a:tbl>
          </a:graphicData>
        </a:graphic>
      </p:graphicFrame>
    </p:spTree>
    <p:extLst>
      <p:ext uri="{BB962C8B-B14F-4D97-AF65-F5344CB8AC3E}">
        <p14:creationId xmlns:p14="http://schemas.microsoft.com/office/powerpoint/2010/main" val="299084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B3E360-8498-4411-BE3D-09866E56194E}"/>
              </a:ext>
            </a:extLst>
          </p:cNvPr>
          <p:cNvSpPr>
            <a:spLocks noGrp="1"/>
          </p:cNvSpPr>
          <p:nvPr>
            <p:ph type="title"/>
          </p:nvPr>
        </p:nvSpPr>
        <p:spPr>
          <a:xfrm>
            <a:off x="1011238" y="6076950"/>
            <a:ext cx="10881360" cy="720513"/>
          </a:xfrm>
        </p:spPr>
        <p:txBody>
          <a:bodyPr/>
          <a:lstStyle/>
          <a:p>
            <a:r>
              <a:rPr lang="en-US"/>
              <a:t>Year-on-Year Comparison</a:t>
            </a:r>
          </a:p>
        </p:txBody>
      </p:sp>
      <p:sp>
        <p:nvSpPr>
          <p:cNvPr id="9" name="Text Placeholder 8">
            <a:extLst>
              <a:ext uri="{FF2B5EF4-FFF2-40B4-BE49-F238E27FC236}">
                <a16:creationId xmlns:a16="http://schemas.microsoft.com/office/drawing/2014/main" id="{13F001DA-84F9-478E-B9CA-74965CE0806A}"/>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276AFB66-272C-42EC-BBEB-9B43C8F5E7A3}"/>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23</a:t>
            </a:fld>
            <a:endParaRPr lang="en-US"/>
          </a:p>
        </p:txBody>
      </p:sp>
      <p:sp>
        <p:nvSpPr>
          <p:cNvPr id="2" name="Rectangle 1">
            <a:extLst>
              <a:ext uri="{FF2B5EF4-FFF2-40B4-BE49-F238E27FC236}">
                <a16:creationId xmlns:a16="http://schemas.microsoft.com/office/drawing/2014/main" id="{66617C45-E044-6929-A0BA-D2915D201A65}"/>
              </a:ext>
            </a:extLst>
          </p:cNvPr>
          <p:cNvSpPr/>
          <p:nvPr/>
        </p:nvSpPr>
        <p:spPr>
          <a:xfrm>
            <a:off x="4105274" y="1462841"/>
            <a:ext cx="4572000" cy="2423359"/>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algn="ctr" defTabSz="987527">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Insert photo of the client location or location being analyzed and resize/crop to fit properly, then ‘Send to back’</a:t>
            </a: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(Height: 14.0” x Width: 6.39”)</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this box</a:t>
            </a:r>
          </a:p>
        </p:txBody>
      </p:sp>
    </p:spTree>
    <p:extLst>
      <p:ext uri="{BB962C8B-B14F-4D97-AF65-F5344CB8AC3E}">
        <p14:creationId xmlns:p14="http://schemas.microsoft.com/office/powerpoint/2010/main" val="26207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D4B4E-BABD-4672-A99B-F5E34BEB35AB}"/>
              </a:ext>
            </a:extLst>
          </p:cNvPr>
          <p:cNvSpPr>
            <a:spLocks noGrp="1"/>
          </p:cNvSpPr>
          <p:nvPr>
            <p:ph type="title"/>
          </p:nvPr>
        </p:nvSpPr>
        <p:spPr>
          <a:xfrm>
            <a:off x="739140" y="76200"/>
            <a:ext cx="11323320" cy="1295400"/>
          </a:xfrm>
        </p:spPr>
        <p:txBody>
          <a:bodyPr/>
          <a:lstStyle/>
          <a:p>
            <a:r>
              <a:rPr lang="en-US" dirty="0"/>
              <a:t>XXXXX Visitor: Where and Who</a:t>
            </a:r>
            <a:br>
              <a:rPr lang="en-US" dirty="0"/>
            </a:br>
            <a:r>
              <a:rPr lang="fr-FR" sz="2400" dirty="0"/>
              <a:t>FY 2023 vs. FY 2024</a:t>
            </a:r>
            <a:endParaRPr lang="en-US" dirty="0"/>
          </a:p>
        </p:txBody>
      </p:sp>
      <p:sp>
        <p:nvSpPr>
          <p:cNvPr id="125" name="Text 0">
            <a:extLst>
              <a:ext uri="{FF2B5EF4-FFF2-40B4-BE49-F238E27FC236}">
                <a16:creationId xmlns:a16="http://schemas.microsoft.com/office/drawing/2014/main" id="{2C6C02FC-46EC-538C-D54C-409CE94AD908}"/>
              </a:ext>
            </a:extLst>
          </p:cNvPr>
          <p:cNvSpPr/>
          <p:nvPr/>
        </p:nvSpPr>
        <p:spPr>
          <a:xfrm>
            <a:off x="439753" y="7010400"/>
            <a:ext cx="9601200" cy="0"/>
          </a:xfrm>
          <a:prstGeom prst="rect">
            <a:avLst/>
          </a:prstGeom>
          <a:noFill/>
          <a:ln/>
        </p:spPr>
        <p:txBody>
          <a:bodyPr wrap="square" rtlCol="0" anchor="ctr"/>
          <a:lstStyle/>
          <a:p>
            <a:pPr marL="0" indent="0">
              <a:buNone/>
            </a:pPr>
            <a:r>
              <a:rPr lang="en-US" sz="800" i="1" dirty="0">
                <a:solidFill>
                  <a:srgbClr val="7F7F7F"/>
                </a:solidFill>
              </a:rPr>
              <a:t>Source: </a:t>
            </a:r>
            <a:r>
              <a:rPr lang="en-US" sz="800" i="1" dirty="0" err="1">
                <a:solidFill>
                  <a:srgbClr val="7F7F7F"/>
                </a:solidFill>
              </a:rPr>
              <a:t>TruTrade</a:t>
            </a:r>
            <a:r>
              <a:rPr lang="en-US" sz="800" i="1" dirty="0">
                <a:solidFill>
                  <a:srgbClr val="7F7F7F"/>
                </a:solidFill>
              </a:rPr>
              <a:t> (FY2023 vs FY2024)</a:t>
            </a:r>
            <a:endParaRPr lang="en-US" sz="800" dirty="0"/>
          </a:p>
        </p:txBody>
      </p:sp>
      <p:sp>
        <p:nvSpPr>
          <p:cNvPr id="127" name="Shape 2">
            <a:extLst>
              <a:ext uri="{FF2B5EF4-FFF2-40B4-BE49-F238E27FC236}">
                <a16:creationId xmlns:a16="http://schemas.microsoft.com/office/drawing/2014/main" id="{D4492F04-6F1E-E00F-5DF6-F6259C1BCB7E}"/>
              </a:ext>
            </a:extLst>
          </p:cNvPr>
          <p:cNvSpPr/>
          <p:nvPr/>
        </p:nvSpPr>
        <p:spPr>
          <a:xfrm>
            <a:off x="6400800" y="1143000"/>
            <a:ext cx="0" cy="5486400"/>
          </a:xfrm>
          <a:prstGeom prst="line">
            <a:avLst/>
          </a:prstGeom>
          <a:noFill/>
          <a:ln w="12700">
            <a:solidFill>
              <a:srgbClr val="333333"/>
            </a:solidFill>
            <a:prstDash val="solid"/>
          </a:ln>
        </p:spPr>
        <p:txBody>
          <a:bodyPr/>
          <a:lstStyle/>
          <a:p>
            <a:endParaRPr lang="en-US"/>
          </a:p>
        </p:txBody>
      </p:sp>
      <p:sp>
        <p:nvSpPr>
          <p:cNvPr id="128" name="Text 3">
            <a:extLst>
              <a:ext uri="{FF2B5EF4-FFF2-40B4-BE49-F238E27FC236}">
                <a16:creationId xmlns:a16="http://schemas.microsoft.com/office/drawing/2014/main" id="{698AEAC8-E814-C220-4AB4-8774DA0E17A9}"/>
              </a:ext>
            </a:extLst>
          </p:cNvPr>
          <p:cNvSpPr/>
          <p:nvPr/>
        </p:nvSpPr>
        <p:spPr>
          <a:xfrm>
            <a:off x="2404872" y="1408176"/>
            <a:ext cx="1188720" cy="292608"/>
          </a:xfrm>
          <a:prstGeom prst="rect">
            <a:avLst/>
          </a:prstGeom>
          <a:solidFill>
            <a:srgbClr val="FFFFFF"/>
          </a:solidFill>
          <a:ln/>
        </p:spPr>
        <p:txBody>
          <a:bodyPr wrap="square" rtlCol="0" anchor="ctr"/>
          <a:lstStyle/>
          <a:p>
            <a:pPr marL="0" indent="0" algn="ctr">
              <a:buNone/>
            </a:pPr>
            <a:r>
              <a:rPr lang="en-US" sz="1400" b="1">
                <a:solidFill>
                  <a:srgbClr val="000000"/>
                </a:solidFill>
              </a:rPr>
              <a:t>2023</a:t>
            </a:r>
            <a:endParaRPr lang="en-US" sz="1400"/>
          </a:p>
        </p:txBody>
      </p:sp>
      <p:sp>
        <p:nvSpPr>
          <p:cNvPr id="129" name="Text 4">
            <a:extLst>
              <a:ext uri="{FF2B5EF4-FFF2-40B4-BE49-F238E27FC236}">
                <a16:creationId xmlns:a16="http://schemas.microsoft.com/office/drawing/2014/main" id="{9B4AF212-B8F1-634A-12C0-73DD2800B2F8}"/>
              </a:ext>
            </a:extLst>
          </p:cNvPr>
          <p:cNvSpPr/>
          <p:nvPr/>
        </p:nvSpPr>
        <p:spPr>
          <a:xfrm>
            <a:off x="4096512" y="1408176"/>
            <a:ext cx="1188720" cy="292608"/>
          </a:xfrm>
          <a:prstGeom prst="rect">
            <a:avLst/>
          </a:prstGeom>
          <a:solidFill>
            <a:srgbClr val="FFFFFF"/>
          </a:solidFill>
          <a:ln/>
        </p:spPr>
        <p:txBody>
          <a:bodyPr wrap="square" rtlCol="0" anchor="ctr"/>
          <a:lstStyle/>
          <a:p>
            <a:pPr marL="0" indent="0" algn="ctr">
              <a:buNone/>
            </a:pPr>
            <a:r>
              <a:rPr lang="en-US" sz="1400" b="1">
                <a:solidFill>
                  <a:srgbClr val="000000"/>
                </a:solidFill>
              </a:rPr>
              <a:t>2024</a:t>
            </a:r>
            <a:endParaRPr lang="en-US" sz="1400"/>
          </a:p>
        </p:txBody>
      </p:sp>
      <p:sp>
        <p:nvSpPr>
          <p:cNvPr id="130" name="Text 5">
            <a:extLst>
              <a:ext uri="{FF2B5EF4-FFF2-40B4-BE49-F238E27FC236}">
                <a16:creationId xmlns:a16="http://schemas.microsoft.com/office/drawing/2014/main" id="{64E3D0DA-BB1A-047A-A68B-4760E16FEFB2}"/>
              </a:ext>
            </a:extLst>
          </p:cNvPr>
          <p:cNvSpPr/>
          <p:nvPr/>
        </p:nvSpPr>
        <p:spPr>
          <a:xfrm>
            <a:off x="5550408" y="1600200"/>
            <a:ext cx="9601200" cy="0"/>
          </a:xfrm>
          <a:prstGeom prst="rect">
            <a:avLst/>
          </a:prstGeom>
          <a:noFill/>
          <a:ln/>
        </p:spPr>
        <p:txBody>
          <a:bodyPr wrap="square" rtlCol="0" anchor="ctr"/>
          <a:lstStyle/>
          <a:p>
            <a:pPr marL="0" indent="0">
              <a:buNone/>
            </a:pPr>
            <a:r>
              <a:rPr lang="en-US" sz="1200" b="1">
                <a:solidFill>
                  <a:srgbClr val="000000"/>
                </a:solidFill>
              </a:rPr>
              <a:t>CHANGE</a:t>
            </a:r>
            <a:endParaRPr lang="en-US" sz="1200"/>
          </a:p>
        </p:txBody>
      </p:sp>
      <p:sp>
        <p:nvSpPr>
          <p:cNvPr id="131" name="Text 6">
            <a:extLst>
              <a:ext uri="{FF2B5EF4-FFF2-40B4-BE49-F238E27FC236}">
                <a16:creationId xmlns:a16="http://schemas.microsoft.com/office/drawing/2014/main" id="{E0405A48-B30E-E83B-CA80-504FBA041809}"/>
              </a:ext>
            </a:extLst>
          </p:cNvPr>
          <p:cNvSpPr/>
          <p:nvPr/>
        </p:nvSpPr>
        <p:spPr>
          <a:xfrm>
            <a:off x="8741664" y="1408176"/>
            <a:ext cx="1188720" cy="292608"/>
          </a:xfrm>
          <a:prstGeom prst="rect">
            <a:avLst/>
          </a:prstGeom>
          <a:solidFill>
            <a:srgbClr val="FFFFFF"/>
          </a:solidFill>
          <a:ln/>
        </p:spPr>
        <p:txBody>
          <a:bodyPr wrap="square" rtlCol="0" anchor="ctr"/>
          <a:lstStyle/>
          <a:p>
            <a:pPr marL="0" indent="0" algn="ctr">
              <a:buNone/>
            </a:pPr>
            <a:r>
              <a:rPr lang="en-US" sz="1400" b="1">
                <a:solidFill>
                  <a:srgbClr val="000000"/>
                </a:solidFill>
              </a:rPr>
              <a:t>2023</a:t>
            </a:r>
            <a:endParaRPr lang="en-US" sz="1400"/>
          </a:p>
        </p:txBody>
      </p:sp>
      <p:sp>
        <p:nvSpPr>
          <p:cNvPr id="132" name="Text 7">
            <a:extLst>
              <a:ext uri="{FF2B5EF4-FFF2-40B4-BE49-F238E27FC236}">
                <a16:creationId xmlns:a16="http://schemas.microsoft.com/office/drawing/2014/main" id="{99AC85BE-CB8A-52C4-7209-834E1E250BC3}"/>
              </a:ext>
            </a:extLst>
          </p:cNvPr>
          <p:cNvSpPr/>
          <p:nvPr/>
        </p:nvSpPr>
        <p:spPr>
          <a:xfrm>
            <a:off x="10259568" y="1408176"/>
            <a:ext cx="1188720" cy="292608"/>
          </a:xfrm>
          <a:prstGeom prst="rect">
            <a:avLst/>
          </a:prstGeom>
          <a:solidFill>
            <a:srgbClr val="FFFFFF"/>
          </a:solidFill>
          <a:ln/>
        </p:spPr>
        <p:txBody>
          <a:bodyPr wrap="square" rtlCol="0" anchor="ctr"/>
          <a:lstStyle/>
          <a:p>
            <a:pPr marL="0" indent="0" algn="ctr">
              <a:buNone/>
            </a:pPr>
            <a:r>
              <a:rPr lang="en-US" sz="1400" b="1">
                <a:solidFill>
                  <a:srgbClr val="000000"/>
                </a:solidFill>
              </a:rPr>
              <a:t>2024</a:t>
            </a:r>
            <a:endParaRPr lang="en-US" sz="1400"/>
          </a:p>
        </p:txBody>
      </p:sp>
      <p:sp>
        <p:nvSpPr>
          <p:cNvPr id="133" name="Text 8">
            <a:extLst>
              <a:ext uri="{FF2B5EF4-FFF2-40B4-BE49-F238E27FC236}">
                <a16:creationId xmlns:a16="http://schemas.microsoft.com/office/drawing/2014/main" id="{79B60C91-71FF-38BB-8EB6-9A2BE131CDF8}"/>
              </a:ext>
            </a:extLst>
          </p:cNvPr>
          <p:cNvSpPr/>
          <p:nvPr/>
        </p:nvSpPr>
        <p:spPr>
          <a:xfrm>
            <a:off x="11667744" y="1600200"/>
            <a:ext cx="9601200" cy="0"/>
          </a:xfrm>
          <a:prstGeom prst="rect">
            <a:avLst/>
          </a:prstGeom>
          <a:noFill/>
          <a:ln/>
        </p:spPr>
        <p:txBody>
          <a:bodyPr wrap="square" rtlCol="0" anchor="ctr"/>
          <a:lstStyle/>
          <a:p>
            <a:pPr marL="0" indent="0">
              <a:buNone/>
            </a:pPr>
            <a:r>
              <a:rPr lang="en-US" sz="1200" b="1">
                <a:solidFill>
                  <a:srgbClr val="000000"/>
                </a:solidFill>
              </a:rPr>
              <a:t>CHANGE</a:t>
            </a:r>
            <a:endParaRPr lang="en-US" sz="1200"/>
          </a:p>
        </p:txBody>
      </p:sp>
      <p:pic>
        <p:nvPicPr>
          <p:cNvPr id="134" name="Image 0" descr="preencoded.png">
            <a:extLst>
              <a:ext uri="{FF2B5EF4-FFF2-40B4-BE49-F238E27FC236}">
                <a16:creationId xmlns:a16="http://schemas.microsoft.com/office/drawing/2014/main" id="{83FEEDE7-A2EE-EAE5-240A-E4468209903A}"/>
              </a:ext>
            </a:extLst>
          </p:cNvPr>
          <p:cNvPicPr>
            <a:picLocks noChangeAspect="1"/>
          </p:cNvPicPr>
          <p:nvPr/>
        </p:nvPicPr>
        <p:blipFill>
          <a:blip r:embed="rId2"/>
          <a:stretch>
            <a:fillRect/>
          </a:stretch>
        </p:blipFill>
        <p:spPr>
          <a:xfrm>
            <a:off x="283464" y="1911096"/>
            <a:ext cx="457200" cy="457200"/>
          </a:xfrm>
          <a:prstGeom prst="rect">
            <a:avLst/>
          </a:prstGeom>
        </p:spPr>
      </p:pic>
      <p:sp>
        <p:nvSpPr>
          <p:cNvPr id="135" name="Text 9">
            <a:extLst>
              <a:ext uri="{FF2B5EF4-FFF2-40B4-BE49-F238E27FC236}">
                <a16:creationId xmlns:a16="http://schemas.microsoft.com/office/drawing/2014/main" id="{EB1FCDB7-C13D-F8F4-5F38-8EF6A0D9690A}"/>
              </a:ext>
            </a:extLst>
          </p:cNvPr>
          <p:cNvSpPr/>
          <p:nvPr/>
        </p:nvSpPr>
        <p:spPr>
          <a:xfrm>
            <a:off x="795528" y="2139696"/>
            <a:ext cx="9601200" cy="0"/>
          </a:xfrm>
          <a:prstGeom prst="rect">
            <a:avLst/>
          </a:prstGeom>
          <a:noFill/>
          <a:ln/>
        </p:spPr>
        <p:txBody>
          <a:bodyPr wrap="square" rtlCol="0" anchor="ctr"/>
          <a:lstStyle/>
          <a:p>
            <a:pPr marL="0" indent="0">
              <a:buNone/>
            </a:pPr>
            <a:r>
              <a:rPr lang="en-US" sz="1200" b="1" err="1">
                <a:solidFill>
                  <a:srgbClr val="000000"/>
                </a:solidFill>
              </a:rPr>
              <a:t>TruTrade</a:t>
            </a:r>
            <a:r>
              <a:rPr lang="en-US" sz="1200" b="1">
                <a:solidFill>
                  <a:srgbClr val="000000"/>
                </a:solidFill>
              </a:rPr>
              <a:t> Visitor </a:t>
            </a:r>
          </a:p>
          <a:p>
            <a:pPr marL="0" indent="0">
              <a:buNone/>
            </a:pPr>
            <a:r>
              <a:rPr lang="en-US" sz="1200" b="1">
                <a:solidFill>
                  <a:srgbClr val="000000"/>
                </a:solidFill>
              </a:rPr>
              <a:t>Origin</a:t>
            </a:r>
            <a:r>
              <a:rPr lang="en-US" sz="1200"/>
              <a:t> </a:t>
            </a:r>
            <a:r>
              <a:rPr lang="en-US" sz="1200" b="1">
                <a:solidFill>
                  <a:srgbClr val="000000"/>
                </a:solidFill>
              </a:rPr>
              <a:t>Population</a:t>
            </a:r>
            <a:endParaRPr lang="en-US" sz="1200"/>
          </a:p>
        </p:txBody>
      </p:sp>
      <p:pic>
        <p:nvPicPr>
          <p:cNvPr id="136" name="Image 1" descr="preencoded.png">
            <a:extLst>
              <a:ext uri="{FF2B5EF4-FFF2-40B4-BE49-F238E27FC236}">
                <a16:creationId xmlns:a16="http://schemas.microsoft.com/office/drawing/2014/main" id="{FE098923-6AA4-2385-58C5-915E01AB821E}"/>
              </a:ext>
            </a:extLst>
          </p:cNvPr>
          <p:cNvPicPr>
            <a:picLocks noChangeAspect="1"/>
          </p:cNvPicPr>
          <p:nvPr/>
        </p:nvPicPr>
        <p:blipFill>
          <a:blip r:embed="rId3"/>
          <a:stretch>
            <a:fillRect/>
          </a:stretch>
        </p:blipFill>
        <p:spPr>
          <a:xfrm>
            <a:off x="279908" y="2362200"/>
            <a:ext cx="457200" cy="457200"/>
          </a:xfrm>
          <a:prstGeom prst="rect">
            <a:avLst/>
          </a:prstGeom>
        </p:spPr>
      </p:pic>
      <p:sp>
        <p:nvSpPr>
          <p:cNvPr id="137" name="Text 12">
            <a:extLst>
              <a:ext uri="{FF2B5EF4-FFF2-40B4-BE49-F238E27FC236}">
                <a16:creationId xmlns:a16="http://schemas.microsoft.com/office/drawing/2014/main" id="{D6FCB8B2-BEE1-47B4-87CA-C68CF3B4EB9B}"/>
              </a:ext>
            </a:extLst>
          </p:cNvPr>
          <p:cNvSpPr/>
          <p:nvPr/>
        </p:nvSpPr>
        <p:spPr>
          <a:xfrm>
            <a:off x="795528" y="2590800"/>
            <a:ext cx="9601200" cy="0"/>
          </a:xfrm>
          <a:prstGeom prst="rect">
            <a:avLst/>
          </a:prstGeom>
          <a:noFill/>
          <a:ln/>
        </p:spPr>
        <p:txBody>
          <a:bodyPr wrap="square" rtlCol="0" anchor="ctr"/>
          <a:lstStyle/>
          <a:p>
            <a:pPr marL="0" indent="0">
              <a:buNone/>
            </a:pPr>
            <a:r>
              <a:rPr lang="en-US" sz="1200" b="1">
                <a:solidFill>
                  <a:srgbClr val="000000"/>
                </a:solidFill>
              </a:rPr>
              <a:t>Less than 20 miles</a:t>
            </a:r>
            <a:endParaRPr lang="en-US" sz="1200"/>
          </a:p>
        </p:txBody>
      </p:sp>
      <p:sp>
        <p:nvSpPr>
          <p:cNvPr id="138" name="Text 15">
            <a:extLst>
              <a:ext uri="{FF2B5EF4-FFF2-40B4-BE49-F238E27FC236}">
                <a16:creationId xmlns:a16="http://schemas.microsoft.com/office/drawing/2014/main" id="{38D0F214-094D-C59B-FDCF-C6F30532DFDF}"/>
              </a:ext>
            </a:extLst>
          </p:cNvPr>
          <p:cNvSpPr/>
          <p:nvPr/>
        </p:nvSpPr>
        <p:spPr>
          <a:xfrm>
            <a:off x="795528" y="3048000"/>
            <a:ext cx="9601200" cy="0"/>
          </a:xfrm>
          <a:prstGeom prst="rect">
            <a:avLst/>
          </a:prstGeom>
          <a:noFill/>
          <a:ln/>
        </p:spPr>
        <p:txBody>
          <a:bodyPr wrap="square" rtlCol="0" anchor="ctr"/>
          <a:lstStyle/>
          <a:p>
            <a:pPr marL="0" indent="0">
              <a:buNone/>
            </a:pPr>
            <a:r>
              <a:rPr lang="en-US" sz="1200" b="1">
                <a:solidFill>
                  <a:srgbClr val="000000"/>
                </a:solidFill>
              </a:rPr>
              <a:t>20-50 miles</a:t>
            </a:r>
            <a:endParaRPr lang="en-US" sz="1200"/>
          </a:p>
        </p:txBody>
      </p:sp>
      <p:sp>
        <p:nvSpPr>
          <p:cNvPr id="139" name="Text 18">
            <a:extLst>
              <a:ext uri="{FF2B5EF4-FFF2-40B4-BE49-F238E27FC236}">
                <a16:creationId xmlns:a16="http://schemas.microsoft.com/office/drawing/2014/main" id="{DFFBC7A1-289C-80FB-EBE2-20850E2F519F}"/>
              </a:ext>
            </a:extLst>
          </p:cNvPr>
          <p:cNvSpPr/>
          <p:nvPr/>
        </p:nvSpPr>
        <p:spPr>
          <a:xfrm>
            <a:off x="795528" y="3505200"/>
            <a:ext cx="9601200" cy="0"/>
          </a:xfrm>
          <a:prstGeom prst="rect">
            <a:avLst/>
          </a:prstGeom>
          <a:noFill/>
          <a:ln/>
        </p:spPr>
        <p:txBody>
          <a:bodyPr wrap="square" rtlCol="0" anchor="ctr"/>
          <a:lstStyle/>
          <a:p>
            <a:pPr marL="0" indent="0">
              <a:buNone/>
            </a:pPr>
            <a:r>
              <a:rPr lang="en-US" sz="1200" b="1">
                <a:solidFill>
                  <a:srgbClr val="000000"/>
                </a:solidFill>
              </a:rPr>
              <a:t>More than 50 miles</a:t>
            </a:r>
            <a:endParaRPr lang="en-US" sz="1200"/>
          </a:p>
        </p:txBody>
      </p:sp>
      <p:sp>
        <p:nvSpPr>
          <p:cNvPr id="140" name="Text 21">
            <a:extLst>
              <a:ext uri="{FF2B5EF4-FFF2-40B4-BE49-F238E27FC236}">
                <a16:creationId xmlns:a16="http://schemas.microsoft.com/office/drawing/2014/main" id="{C07122AB-B58B-F14B-9AB3-31B115DCADE1}"/>
              </a:ext>
            </a:extLst>
          </p:cNvPr>
          <p:cNvSpPr/>
          <p:nvPr/>
        </p:nvSpPr>
        <p:spPr>
          <a:xfrm>
            <a:off x="795528" y="3962400"/>
            <a:ext cx="9601200" cy="0"/>
          </a:xfrm>
          <a:prstGeom prst="rect">
            <a:avLst/>
          </a:prstGeom>
          <a:noFill/>
          <a:ln/>
        </p:spPr>
        <p:txBody>
          <a:bodyPr wrap="square" rtlCol="0" anchor="ctr"/>
          <a:lstStyle/>
          <a:p>
            <a:pPr marL="0" indent="0">
              <a:buNone/>
            </a:pPr>
            <a:r>
              <a:rPr lang="en-US" sz="1200" b="1">
                <a:solidFill>
                  <a:srgbClr val="000000"/>
                </a:solidFill>
              </a:rPr>
              <a:t>Avg Distance</a:t>
            </a:r>
            <a:endParaRPr lang="en-US" sz="1200"/>
          </a:p>
          <a:p>
            <a:pPr marL="0" indent="0">
              <a:buNone/>
            </a:pPr>
            <a:r>
              <a:rPr lang="en-US" sz="1200" b="1">
                <a:solidFill>
                  <a:srgbClr val="000000"/>
                </a:solidFill>
              </a:rPr>
              <a:t>(Live within 50mi)</a:t>
            </a:r>
            <a:endParaRPr lang="en-US" sz="1200"/>
          </a:p>
        </p:txBody>
      </p:sp>
      <p:sp>
        <p:nvSpPr>
          <p:cNvPr id="141" name="Text 24">
            <a:extLst>
              <a:ext uri="{FF2B5EF4-FFF2-40B4-BE49-F238E27FC236}">
                <a16:creationId xmlns:a16="http://schemas.microsoft.com/office/drawing/2014/main" id="{A94F7337-0BE1-5FD9-6065-BA773EB2B636}"/>
              </a:ext>
            </a:extLst>
          </p:cNvPr>
          <p:cNvSpPr/>
          <p:nvPr/>
        </p:nvSpPr>
        <p:spPr>
          <a:xfrm>
            <a:off x="795528" y="4398264"/>
            <a:ext cx="9601200" cy="0"/>
          </a:xfrm>
          <a:prstGeom prst="rect">
            <a:avLst/>
          </a:prstGeom>
          <a:noFill/>
          <a:ln/>
        </p:spPr>
        <p:txBody>
          <a:bodyPr wrap="square" rtlCol="0" anchor="ctr"/>
          <a:lstStyle/>
          <a:p>
            <a:pPr marL="0" indent="0">
              <a:buNone/>
            </a:pPr>
            <a:r>
              <a:rPr lang="en-US" sz="1200" b="1">
                <a:solidFill>
                  <a:srgbClr val="000000"/>
                </a:solidFill>
              </a:rPr>
              <a:t>Avg Distance</a:t>
            </a:r>
          </a:p>
          <a:p>
            <a:pPr marL="0" indent="0">
              <a:buNone/>
            </a:pPr>
            <a:r>
              <a:rPr lang="en-US" sz="1200" b="1">
                <a:solidFill>
                  <a:srgbClr val="000000"/>
                </a:solidFill>
              </a:rPr>
              <a:t>(Out-of-state Visitors)</a:t>
            </a:r>
            <a:endParaRPr lang="en-US" sz="1200"/>
          </a:p>
        </p:txBody>
      </p:sp>
      <p:pic>
        <p:nvPicPr>
          <p:cNvPr id="142" name="Image 2" descr="preencoded.png">
            <a:extLst>
              <a:ext uri="{FF2B5EF4-FFF2-40B4-BE49-F238E27FC236}">
                <a16:creationId xmlns:a16="http://schemas.microsoft.com/office/drawing/2014/main" id="{33D0499D-7D98-88ED-2D11-78E5C2345051}"/>
              </a:ext>
            </a:extLst>
          </p:cNvPr>
          <p:cNvPicPr>
            <a:picLocks noChangeAspect="1"/>
          </p:cNvPicPr>
          <p:nvPr/>
        </p:nvPicPr>
        <p:blipFill>
          <a:blip r:embed="rId4"/>
          <a:stretch>
            <a:fillRect/>
          </a:stretch>
        </p:blipFill>
        <p:spPr>
          <a:xfrm>
            <a:off x="283464" y="5294376"/>
            <a:ext cx="457200" cy="457200"/>
          </a:xfrm>
          <a:prstGeom prst="rect">
            <a:avLst/>
          </a:prstGeom>
        </p:spPr>
      </p:pic>
      <p:sp>
        <p:nvSpPr>
          <p:cNvPr id="143" name="Text 27">
            <a:extLst>
              <a:ext uri="{FF2B5EF4-FFF2-40B4-BE49-F238E27FC236}">
                <a16:creationId xmlns:a16="http://schemas.microsoft.com/office/drawing/2014/main" id="{C976DABD-9F77-DE28-F255-019F487242E1}"/>
              </a:ext>
            </a:extLst>
          </p:cNvPr>
          <p:cNvSpPr/>
          <p:nvPr/>
        </p:nvSpPr>
        <p:spPr>
          <a:xfrm>
            <a:off x="1490472" y="4956048"/>
            <a:ext cx="9601200" cy="0"/>
          </a:xfrm>
          <a:prstGeom prst="rect">
            <a:avLst/>
          </a:prstGeom>
          <a:noFill/>
          <a:ln/>
        </p:spPr>
        <p:txBody>
          <a:bodyPr wrap="square" rtlCol="0" anchor="ctr"/>
          <a:lstStyle/>
          <a:p>
            <a:pPr marL="0" indent="0">
              <a:buNone/>
            </a:pPr>
            <a:r>
              <a:rPr lang="en-US" sz="1400" b="1">
                <a:solidFill>
                  <a:srgbClr val="000000"/>
                </a:solidFill>
              </a:rPr>
              <a:t>2023</a:t>
            </a:r>
            <a:endParaRPr lang="en-US" sz="1400"/>
          </a:p>
        </p:txBody>
      </p:sp>
      <p:sp>
        <p:nvSpPr>
          <p:cNvPr id="144" name="Text 28">
            <a:extLst>
              <a:ext uri="{FF2B5EF4-FFF2-40B4-BE49-F238E27FC236}">
                <a16:creationId xmlns:a16="http://schemas.microsoft.com/office/drawing/2014/main" id="{2D17F1A5-F346-4A27-250F-0E61EA1A02A1}"/>
              </a:ext>
            </a:extLst>
          </p:cNvPr>
          <p:cNvSpPr/>
          <p:nvPr/>
        </p:nvSpPr>
        <p:spPr>
          <a:xfrm>
            <a:off x="3941064" y="4970552"/>
            <a:ext cx="9601200" cy="0"/>
          </a:xfrm>
          <a:prstGeom prst="rect">
            <a:avLst/>
          </a:prstGeom>
          <a:noFill/>
          <a:ln/>
        </p:spPr>
        <p:txBody>
          <a:bodyPr wrap="square" rtlCol="0" anchor="ctr"/>
          <a:lstStyle/>
          <a:p>
            <a:pPr marL="0" indent="0">
              <a:buNone/>
            </a:pPr>
            <a:r>
              <a:rPr lang="en-US" sz="1400" b="1">
                <a:solidFill>
                  <a:srgbClr val="000000"/>
                </a:solidFill>
              </a:rPr>
              <a:t>2024</a:t>
            </a:r>
            <a:endParaRPr lang="en-US" sz="1400"/>
          </a:p>
        </p:txBody>
      </p:sp>
      <p:sp>
        <p:nvSpPr>
          <p:cNvPr id="145" name="Text 29">
            <a:extLst>
              <a:ext uri="{FF2B5EF4-FFF2-40B4-BE49-F238E27FC236}">
                <a16:creationId xmlns:a16="http://schemas.microsoft.com/office/drawing/2014/main" id="{33E000B6-1545-481F-3E1A-A34C9171ED2E}"/>
              </a:ext>
            </a:extLst>
          </p:cNvPr>
          <p:cNvSpPr/>
          <p:nvPr/>
        </p:nvSpPr>
        <p:spPr>
          <a:xfrm>
            <a:off x="795528" y="5559552"/>
            <a:ext cx="868680" cy="0"/>
          </a:xfrm>
          <a:prstGeom prst="rect">
            <a:avLst/>
          </a:prstGeom>
          <a:noFill/>
          <a:ln/>
        </p:spPr>
        <p:txBody>
          <a:bodyPr wrap="square" rtlCol="0" anchor="ctr"/>
          <a:lstStyle/>
          <a:p>
            <a:pPr marL="0" indent="0">
              <a:buNone/>
            </a:pPr>
            <a:r>
              <a:rPr lang="en-US" sz="1200" b="1">
                <a:solidFill>
                  <a:srgbClr val="000000"/>
                </a:solidFill>
              </a:rPr>
              <a:t>Top 5</a:t>
            </a:r>
            <a:endParaRPr lang="en-US" sz="1200"/>
          </a:p>
          <a:p>
            <a:pPr marL="0" indent="0">
              <a:buNone/>
            </a:pPr>
            <a:r>
              <a:rPr lang="en-US" sz="1200" b="1">
                <a:solidFill>
                  <a:srgbClr val="000000"/>
                </a:solidFill>
              </a:rPr>
              <a:t>ZIP</a:t>
            </a:r>
            <a:endParaRPr lang="en-US" sz="1200"/>
          </a:p>
          <a:p>
            <a:pPr marL="0" indent="0">
              <a:buNone/>
            </a:pPr>
            <a:r>
              <a:rPr lang="en-US" sz="1200" b="1">
                <a:solidFill>
                  <a:srgbClr val="000000"/>
                </a:solidFill>
              </a:rPr>
              <a:t>Codes</a:t>
            </a:r>
            <a:endParaRPr lang="en-US" sz="1200"/>
          </a:p>
        </p:txBody>
      </p:sp>
      <p:sp>
        <p:nvSpPr>
          <p:cNvPr id="156" name="Text 40">
            <a:extLst>
              <a:ext uri="{FF2B5EF4-FFF2-40B4-BE49-F238E27FC236}">
                <a16:creationId xmlns:a16="http://schemas.microsoft.com/office/drawing/2014/main" id="{5D001C70-78B9-954B-88F3-5C2891B1F0DB}"/>
              </a:ext>
            </a:extLst>
          </p:cNvPr>
          <p:cNvSpPr/>
          <p:nvPr/>
        </p:nvSpPr>
        <p:spPr>
          <a:xfrm>
            <a:off x="795528" y="6373368"/>
            <a:ext cx="731520" cy="0"/>
          </a:xfrm>
          <a:prstGeom prst="rect">
            <a:avLst/>
          </a:prstGeom>
          <a:noFill/>
          <a:ln/>
        </p:spPr>
        <p:txBody>
          <a:bodyPr wrap="square" rtlCol="0" anchor="ctr"/>
          <a:lstStyle/>
          <a:p>
            <a:pPr marL="0" indent="0">
              <a:buNone/>
            </a:pPr>
            <a:r>
              <a:rPr lang="en-US" sz="1200" b="1">
                <a:solidFill>
                  <a:srgbClr val="000000"/>
                </a:solidFill>
              </a:rPr>
              <a:t>Total Percent of Visits</a:t>
            </a:r>
            <a:endParaRPr lang="en-US" sz="1200"/>
          </a:p>
        </p:txBody>
      </p:sp>
      <p:sp>
        <p:nvSpPr>
          <p:cNvPr id="157" name="Text 41">
            <a:extLst>
              <a:ext uri="{FF2B5EF4-FFF2-40B4-BE49-F238E27FC236}">
                <a16:creationId xmlns:a16="http://schemas.microsoft.com/office/drawing/2014/main" id="{C29C59B4-9C26-36E2-39C4-C45749D56E7D}"/>
              </a:ext>
            </a:extLst>
          </p:cNvPr>
          <p:cNvSpPr/>
          <p:nvPr/>
        </p:nvSpPr>
        <p:spPr>
          <a:xfrm>
            <a:off x="1490472" y="6373368"/>
            <a:ext cx="1188720" cy="292608"/>
          </a:xfrm>
          <a:prstGeom prst="rect">
            <a:avLst/>
          </a:prstGeom>
          <a:solidFill>
            <a:srgbClr val="FFFFFF"/>
          </a:solidFill>
          <a:ln/>
        </p:spPr>
        <p:txBody>
          <a:bodyPr wrap="square" rtlCol="0" anchor="ctr"/>
          <a:lstStyle/>
          <a:p>
            <a:pPr marL="0" indent="0" algn="ctr">
              <a:buNone/>
            </a:pPr>
            <a:r>
              <a:rPr lang="en-US" sz="1800">
                <a:solidFill>
                  <a:srgbClr val="000000"/>
                </a:solidFill>
              </a:rPr>
              <a:t>44.9%</a:t>
            </a:r>
            <a:endParaRPr lang="en-US" sz="1800"/>
          </a:p>
        </p:txBody>
      </p:sp>
      <p:sp>
        <p:nvSpPr>
          <p:cNvPr id="158" name="Text 42">
            <a:extLst>
              <a:ext uri="{FF2B5EF4-FFF2-40B4-BE49-F238E27FC236}">
                <a16:creationId xmlns:a16="http://schemas.microsoft.com/office/drawing/2014/main" id="{8D85268D-F7CD-76CA-4C56-61A5CBAF4D16}"/>
              </a:ext>
            </a:extLst>
          </p:cNvPr>
          <p:cNvSpPr/>
          <p:nvPr/>
        </p:nvSpPr>
        <p:spPr>
          <a:xfrm>
            <a:off x="3941064" y="6373368"/>
            <a:ext cx="1188720" cy="292608"/>
          </a:xfrm>
          <a:prstGeom prst="rect">
            <a:avLst/>
          </a:prstGeom>
          <a:solidFill>
            <a:srgbClr val="FFFFFF"/>
          </a:solidFill>
          <a:ln/>
        </p:spPr>
        <p:txBody>
          <a:bodyPr wrap="square" rtlCol="0" anchor="ctr"/>
          <a:lstStyle/>
          <a:p>
            <a:pPr marL="0" indent="0" algn="ctr">
              <a:buNone/>
            </a:pPr>
            <a:r>
              <a:rPr lang="en-US" sz="1800">
                <a:solidFill>
                  <a:srgbClr val="000000"/>
                </a:solidFill>
              </a:rPr>
              <a:t>36.9%</a:t>
            </a:r>
            <a:endParaRPr lang="en-US" sz="1800"/>
          </a:p>
        </p:txBody>
      </p:sp>
      <p:pic>
        <p:nvPicPr>
          <p:cNvPr id="159" name="Image 3" descr="preencoded.png">
            <a:extLst>
              <a:ext uri="{FF2B5EF4-FFF2-40B4-BE49-F238E27FC236}">
                <a16:creationId xmlns:a16="http://schemas.microsoft.com/office/drawing/2014/main" id="{E39320CE-61DC-4D04-0FCF-23F6904CE593}"/>
              </a:ext>
            </a:extLst>
          </p:cNvPr>
          <p:cNvPicPr>
            <a:picLocks noChangeAspect="1"/>
          </p:cNvPicPr>
          <p:nvPr/>
        </p:nvPicPr>
        <p:blipFill>
          <a:blip r:embed="rId5"/>
          <a:stretch>
            <a:fillRect/>
          </a:stretch>
        </p:blipFill>
        <p:spPr>
          <a:xfrm>
            <a:off x="6528816" y="1911096"/>
            <a:ext cx="457200" cy="457200"/>
          </a:xfrm>
          <a:prstGeom prst="rect">
            <a:avLst/>
          </a:prstGeom>
        </p:spPr>
      </p:pic>
      <p:sp>
        <p:nvSpPr>
          <p:cNvPr id="160" name="Text 43">
            <a:extLst>
              <a:ext uri="{FF2B5EF4-FFF2-40B4-BE49-F238E27FC236}">
                <a16:creationId xmlns:a16="http://schemas.microsoft.com/office/drawing/2014/main" id="{326D49B9-A1D6-FFC8-A4DB-4D9D7B36129D}"/>
              </a:ext>
            </a:extLst>
          </p:cNvPr>
          <p:cNvSpPr/>
          <p:nvPr/>
        </p:nvSpPr>
        <p:spPr>
          <a:xfrm>
            <a:off x="7114032" y="2139696"/>
            <a:ext cx="9601200" cy="0"/>
          </a:xfrm>
          <a:prstGeom prst="rect">
            <a:avLst/>
          </a:prstGeom>
          <a:noFill/>
          <a:ln/>
        </p:spPr>
        <p:txBody>
          <a:bodyPr wrap="square" rtlCol="0" anchor="ctr"/>
          <a:lstStyle/>
          <a:p>
            <a:pPr marL="0" indent="0">
              <a:buNone/>
            </a:pPr>
            <a:r>
              <a:rPr lang="en-US" sz="1200" b="1">
                <a:solidFill>
                  <a:srgbClr val="000000"/>
                </a:solidFill>
              </a:rPr>
              <a:t>Average Income</a:t>
            </a:r>
            <a:endParaRPr lang="en-US" sz="1200"/>
          </a:p>
          <a:p>
            <a:pPr marL="0" indent="0">
              <a:buNone/>
            </a:pPr>
            <a:r>
              <a:rPr lang="en-US" sz="1200" b="1">
                <a:solidFill>
                  <a:srgbClr val="000000"/>
                </a:solidFill>
              </a:rPr>
              <a:t>$100k or more</a:t>
            </a:r>
            <a:endParaRPr lang="en-US" sz="1200"/>
          </a:p>
        </p:txBody>
      </p:sp>
      <p:pic>
        <p:nvPicPr>
          <p:cNvPr id="163" name="Image 4" descr="preencoded.png">
            <a:extLst>
              <a:ext uri="{FF2B5EF4-FFF2-40B4-BE49-F238E27FC236}">
                <a16:creationId xmlns:a16="http://schemas.microsoft.com/office/drawing/2014/main" id="{AD102047-C261-7DD3-DCA4-F337EF94D25F}"/>
              </a:ext>
            </a:extLst>
          </p:cNvPr>
          <p:cNvPicPr>
            <a:picLocks noChangeAspect="1"/>
          </p:cNvPicPr>
          <p:nvPr/>
        </p:nvPicPr>
        <p:blipFill>
          <a:blip r:embed="rId6"/>
          <a:stretch>
            <a:fillRect/>
          </a:stretch>
        </p:blipFill>
        <p:spPr>
          <a:xfrm>
            <a:off x="6537960" y="2816352"/>
            <a:ext cx="457200" cy="457200"/>
          </a:xfrm>
          <a:prstGeom prst="rect">
            <a:avLst/>
          </a:prstGeom>
        </p:spPr>
      </p:pic>
      <p:sp>
        <p:nvSpPr>
          <p:cNvPr id="164" name="Text 46">
            <a:extLst>
              <a:ext uri="{FF2B5EF4-FFF2-40B4-BE49-F238E27FC236}">
                <a16:creationId xmlns:a16="http://schemas.microsoft.com/office/drawing/2014/main" id="{CF07F86A-6880-8E9F-CD22-5C83112B6B89}"/>
              </a:ext>
            </a:extLst>
          </p:cNvPr>
          <p:cNvSpPr/>
          <p:nvPr/>
        </p:nvSpPr>
        <p:spPr>
          <a:xfrm>
            <a:off x="7114032" y="3044952"/>
            <a:ext cx="9601200" cy="0"/>
          </a:xfrm>
          <a:prstGeom prst="rect">
            <a:avLst/>
          </a:prstGeom>
          <a:noFill/>
          <a:ln/>
        </p:spPr>
        <p:txBody>
          <a:bodyPr wrap="square" rtlCol="0" anchor="ctr"/>
          <a:lstStyle/>
          <a:p>
            <a:pPr marL="0" indent="0">
              <a:buNone/>
            </a:pPr>
            <a:r>
              <a:rPr lang="en-US" sz="1200" b="1">
                <a:solidFill>
                  <a:srgbClr val="000000"/>
                </a:solidFill>
              </a:rPr>
              <a:t>College or Post-</a:t>
            </a:r>
            <a:endParaRPr lang="en-US" sz="1200"/>
          </a:p>
          <a:p>
            <a:pPr marL="0" indent="0">
              <a:buNone/>
            </a:pPr>
            <a:r>
              <a:rPr lang="en-US" sz="1200" b="1">
                <a:solidFill>
                  <a:srgbClr val="000000"/>
                </a:solidFill>
              </a:rPr>
              <a:t>Graduate Degree</a:t>
            </a:r>
            <a:endParaRPr lang="en-US" sz="1200"/>
          </a:p>
        </p:txBody>
      </p:sp>
      <p:pic>
        <p:nvPicPr>
          <p:cNvPr id="167" name="Image 5" descr="preencoded.png">
            <a:extLst>
              <a:ext uri="{FF2B5EF4-FFF2-40B4-BE49-F238E27FC236}">
                <a16:creationId xmlns:a16="http://schemas.microsoft.com/office/drawing/2014/main" id="{E874A14E-57BB-6200-4078-12FC074ED58D}"/>
              </a:ext>
            </a:extLst>
          </p:cNvPr>
          <p:cNvPicPr>
            <a:picLocks noChangeAspect="1"/>
          </p:cNvPicPr>
          <p:nvPr/>
        </p:nvPicPr>
        <p:blipFill>
          <a:blip r:embed="rId7"/>
          <a:stretch>
            <a:fillRect/>
          </a:stretch>
        </p:blipFill>
        <p:spPr>
          <a:xfrm>
            <a:off x="6537960" y="3703320"/>
            <a:ext cx="457200" cy="457200"/>
          </a:xfrm>
          <a:prstGeom prst="rect">
            <a:avLst/>
          </a:prstGeom>
        </p:spPr>
      </p:pic>
      <p:sp>
        <p:nvSpPr>
          <p:cNvPr id="168" name="Text 49">
            <a:extLst>
              <a:ext uri="{FF2B5EF4-FFF2-40B4-BE49-F238E27FC236}">
                <a16:creationId xmlns:a16="http://schemas.microsoft.com/office/drawing/2014/main" id="{833BC32D-CAD4-08F5-EFD9-B324D0429727}"/>
              </a:ext>
            </a:extLst>
          </p:cNvPr>
          <p:cNvSpPr/>
          <p:nvPr/>
        </p:nvSpPr>
        <p:spPr>
          <a:xfrm>
            <a:off x="7114032" y="3931920"/>
            <a:ext cx="9601200" cy="0"/>
          </a:xfrm>
          <a:prstGeom prst="rect">
            <a:avLst/>
          </a:prstGeom>
          <a:noFill/>
          <a:ln/>
        </p:spPr>
        <p:txBody>
          <a:bodyPr wrap="square" rtlCol="0" anchor="ctr"/>
          <a:lstStyle/>
          <a:p>
            <a:pPr marL="0" indent="0">
              <a:buNone/>
            </a:pPr>
            <a:r>
              <a:rPr lang="en-US" sz="1200" b="1">
                <a:solidFill>
                  <a:srgbClr val="000000"/>
                </a:solidFill>
              </a:rPr>
              <a:t>Having Children &lt;18</a:t>
            </a:r>
            <a:endParaRPr lang="en-US" sz="1200"/>
          </a:p>
          <a:p>
            <a:pPr marL="0" indent="0">
              <a:buNone/>
            </a:pPr>
            <a:r>
              <a:rPr lang="en-US" sz="1200" b="1">
                <a:solidFill>
                  <a:srgbClr val="000000"/>
                </a:solidFill>
              </a:rPr>
              <a:t> Living at Home</a:t>
            </a:r>
            <a:endParaRPr lang="en-US" sz="1200"/>
          </a:p>
        </p:txBody>
      </p:sp>
      <p:pic>
        <p:nvPicPr>
          <p:cNvPr id="171" name="Picture 35" descr="Image result for ethnicity icon">
            <a:extLst>
              <a:ext uri="{FF2B5EF4-FFF2-40B4-BE49-F238E27FC236}">
                <a16:creationId xmlns:a16="http://schemas.microsoft.com/office/drawing/2014/main" id="{8A8FC510-A249-B698-8675-3153FA7DD1A2}"/>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9433" y="4549308"/>
            <a:ext cx="534254" cy="534254"/>
          </a:xfrm>
          <a:prstGeom prst="rect">
            <a:avLst/>
          </a:prstGeom>
          <a:noFill/>
          <a:extLst>
            <a:ext uri="{909E8E84-426E-40DD-AFC4-6F175D3DCCD1}">
              <a14:hiddenFill xmlns:a14="http://schemas.microsoft.com/office/drawing/2010/main">
                <a:solidFill>
                  <a:srgbClr val="FFFFFF"/>
                </a:solidFill>
              </a14:hiddenFill>
            </a:ext>
          </a:extLst>
        </p:spPr>
      </p:pic>
      <p:sp>
        <p:nvSpPr>
          <p:cNvPr id="172" name="TextBox 171">
            <a:extLst>
              <a:ext uri="{FF2B5EF4-FFF2-40B4-BE49-F238E27FC236}">
                <a16:creationId xmlns:a16="http://schemas.microsoft.com/office/drawing/2014/main" id="{FE1CEBC3-51F8-57F8-0D28-59F49D9B73E8}"/>
              </a:ext>
            </a:extLst>
          </p:cNvPr>
          <p:cNvSpPr txBox="1"/>
          <p:nvPr/>
        </p:nvSpPr>
        <p:spPr>
          <a:xfrm>
            <a:off x="7142728" y="4467011"/>
            <a:ext cx="1256036" cy="731184"/>
          </a:xfrm>
          <a:prstGeom prst="rect">
            <a:avLst/>
          </a:prstGeom>
          <a:noFill/>
        </p:spPr>
        <p:txBody>
          <a:bodyPr wrap="square" rtlCol="0" anchor="ctr">
            <a:noAutofit/>
          </a:bodyPr>
          <a:lstStyle/>
          <a:p>
            <a:r>
              <a:rPr lang="en-US" sz="1100" b="1">
                <a:solidFill>
                  <a:srgbClr val="0C0C0C"/>
                </a:solidFill>
              </a:rPr>
              <a:t>Ethnic/Racial</a:t>
            </a:r>
          </a:p>
          <a:p>
            <a:r>
              <a:rPr lang="en-US" sz="1100" b="1">
                <a:solidFill>
                  <a:srgbClr val="0C0C0C"/>
                </a:solidFill>
              </a:rPr>
              <a:t>Composition</a:t>
            </a:r>
          </a:p>
        </p:txBody>
      </p:sp>
      <p:graphicFrame>
        <p:nvGraphicFramePr>
          <p:cNvPr id="173" name="Table 172">
            <a:extLst>
              <a:ext uri="{FF2B5EF4-FFF2-40B4-BE49-F238E27FC236}">
                <a16:creationId xmlns:a16="http://schemas.microsoft.com/office/drawing/2014/main" id="{88F54138-FF4E-EC5E-0430-C8C8A8A30B14}"/>
              </a:ext>
            </a:extLst>
          </p:cNvPr>
          <p:cNvGraphicFramePr>
            <a:graphicFrameLocks noGrp="1"/>
          </p:cNvGraphicFramePr>
          <p:nvPr>
            <p:extLst>
              <p:ext uri="{D42A27DB-BD31-4B8C-83A1-F6EECF244321}">
                <p14:modId xmlns:p14="http://schemas.microsoft.com/office/powerpoint/2010/main" val="4057615800"/>
              </p:ext>
            </p:extLst>
          </p:nvPr>
        </p:nvGraphicFramePr>
        <p:xfrm>
          <a:off x="2362200" y="1887409"/>
          <a:ext cx="3048000" cy="2724216"/>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692376596"/>
                    </a:ext>
                  </a:extLst>
                </a:gridCol>
                <a:gridCol w="1524000">
                  <a:extLst>
                    <a:ext uri="{9D8B030D-6E8A-4147-A177-3AD203B41FA5}">
                      <a16:colId xmlns:a16="http://schemas.microsoft.com/office/drawing/2014/main" val="1576099204"/>
                    </a:ext>
                  </a:extLst>
                </a:gridCol>
              </a:tblGrid>
              <a:tr h="454036">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en-US" sz="1800" b="0" i="0" u="none" strike="noStrike" kern="1200" cap="none" spc="0" normalizeH="0" baseline="0" noProof="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9724273"/>
                  </a:ext>
                </a:extLst>
              </a:tr>
              <a:tr h="454036">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5137985"/>
                  </a:ext>
                </a:extLst>
              </a:tr>
              <a:tr h="454036">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4838016"/>
                  </a:ext>
                </a:extLst>
              </a:tr>
              <a:tr h="454036">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3172472"/>
                  </a:ext>
                </a:extLst>
              </a:tr>
              <a:tr h="454036">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28949"/>
                  </a:ext>
                </a:extLst>
              </a:tr>
              <a:tr h="454036">
                <a:tc>
                  <a:txBody>
                    <a:bodyPr/>
                    <a:lstStyle/>
                    <a:p>
                      <a:pPr algn="ctr" fontAlgn="ctr"/>
                      <a:r>
                        <a:rPr kumimoji="0" lang="en-US" sz="1800" b="0" i="0" u="none" strike="noStrike" kern="1200" cap="none" spc="0" normalizeH="0" baseline="0" noProof="0">
                          <a:ln>
                            <a:noFill/>
                          </a:ln>
                          <a:solidFill>
                            <a:srgbClr val="000000"/>
                          </a:solidFill>
                          <a:effectLst/>
                          <a:uLnTx/>
                          <a:uFillTx/>
                          <a:latin typeface="Roboto" panose="02000000000000000000" pitchFamily="2" charset="0"/>
                          <a:ea typeface="+mn-ea"/>
                          <a:cs typeface="+mn-cs"/>
                        </a:rPr>
                        <a:t>XX</a:t>
                      </a:r>
                      <a:endParaRPr lang="en-US" sz="1800" b="0" i="0" u="none" strike="noStrike">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XX</a:t>
                      </a:r>
                      <a:endParaRPr lang="en-US" sz="1800" b="0" i="0" u="none" strike="noStrike" dirty="0">
                        <a:solidFill>
                          <a:srgbClr val="000000"/>
                        </a:solidFill>
                        <a:effectLst/>
                        <a:latin typeface="Roboto" panose="02000000000000000000" pitchFamily="2"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777972"/>
                  </a:ext>
                </a:extLst>
              </a:tr>
            </a:tbl>
          </a:graphicData>
        </a:graphic>
      </p:graphicFrame>
      <p:graphicFrame>
        <p:nvGraphicFramePr>
          <p:cNvPr id="174" name="Chart 173">
            <a:extLst>
              <a:ext uri="{FF2B5EF4-FFF2-40B4-BE49-F238E27FC236}">
                <a16:creationId xmlns:a16="http://schemas.microsoft.com/office/drawing/2014/main" id="{6BB3E950-64F4-D039-5F26-051BBFFF62B7}"/>
              </a:ext>
            </a:extLst>
          </p:cNvPr>
          <p:cNvGraphicFramePr>
            <a:graphicFrameLocks/>
          </p:cNvGraphicFramePr>
          <p:nvPr>
            <p:extLst>
              <p:ext uri="{D42A27DB-BD31-4B8C-83A1-F6EECF244321}">
                <p14:modId xmlns:p14="http://schemas.microsoft.com/office/powerpoint/2010/main" val="3953834101"/>
              </p:ext>
            </p:extLst>
          </p:nvPr>
        </p:nvGraphicFramePr>
        <p:xfrm>
          <a:off x="6499433" y="5061992"/>
          <a:ext cx="6334942" cy="1992755"/>
        </p:xfrm>
        <a:graphic>
          <a:graphicData uri="http://schemas.openxmlformats.org/drawingml/2006/chart">
            <c:chart xmlns:c="http://schemas.openxmlformats.org/drawingml/2006/chart" xmlns:r="http://schemas.openxmlformats.org/officeDocument/2006/relationships" r:id="rId9"/>
          </a:graphicData>
        </a:graphic>
      </p:graphicFrame>
      <p:sp>
        <p:nvSpPr>
          <p:cNvPr id="175" name="Arrow: Up 174">
            <a:extLst>
              <a:ext uri="{FF2B5EF4-FFF2-40B4-BE49-F238E27FC236}">
                <a16:creationId xmlns:a16="http://schemas.microsoft.com/office/drawing/2014/main" id="{AF0D5A5D-FF45-BFDD-8E7C-E5FA9F3D27BC}"/>
              </a:ext>
            </a:extLst>
          </p:cNvPr>
          <p:cNvSpPr/>
          <p:nvPr/>
        </p:nvSpPr>
        <p:spPr>
          <a:xfrm>
            <a:off x="5788765" y="2001830"/>
            <a:ext cx="188976" cy="252288"/>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Arrow: Up 175">
            <a:extLst>
              <a:ext uri="{FF2B5EF4-FFF2-40B4-BE49-F238E27FC236}">
                <a16:creationId xmlns:a16="http://schemas.microsoft.com/office/drawing/2014/main" id="{21944B1C-A0F0-1D24-D932-4EBE761C708B}"/>
              </a:ext>
            </a:extLst>
          </p:cNvPr>
          <p:cNvSpPr/>
          <p:nvPr/>
        </p:nvSpPr>
        <p:spPr>
          <a:xfrm rot="10800000">
            <a:off x="5788765" y="2444915"/>
            <a:ext cx="188976" cy="252288"/>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rrow: Up 176">
            <a:extLst>
              <a:ext uri="{FF2B5EF4-FFF2-40B4-BE49-F238E27FC236}">
                <a16:creationId xmlns:a16="http://schemas.microsoft.com/office/drawing/2014/main" id="{BEA3FDD8-8B48-0068-3E16-BEAB12D44E8F}"/>
              </a:ext>
            </a:extLst>
          </p:cNvPr>
          <p:cNvSpPr/>
          <p:nvPr/>
        </p:nvSpPr>
        <p:spPr>
          <a:xfrm>
            <a:off x="5788765" y="2888000"/>
            <a:ext cx="188976" cy="252288"/>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Arrow: Up 177">
            <a:extLst>
              <a:ext uri="{FF2B5EF4-FFF2-40B4-BE49-F238E27FC236}">
                <a16:creationId xmlns:a16="http://schemas.microsoft.com/office/drawing/2014/main" id="{27D05C52-C031-C48A-FE01-DE1A735041FA}"/>
              </a:ext>
            </a:extLst>
          </p:cNvPr>
          <p:cNvSpPr/>
          <p:nvPr/>
        </p:nvSpPr>
        <p:spPr>
          <a:xfrm>
            <a:off x="5788765" y="3331085"/>
            <a:ext cx="188976" cy="252288"/>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Arrow: Up 178">
            <a:extLst>
              <a:ext uri="{FF2B5EF4-FFF2-40B4-BE49-F238E27FC236}">
                <a16:creationId xmlns:a16="http://schemas.microsoft.com/office/drawing/2014/main" id="{8B57D476-5081-9262-1E2A-58D75F178511}"/>
              </a:ext>
            </a:extLst>
          </p:cNvPr>
          <p:cNvSpPr/>
          <p:nvPr/>
        </p:nvSpPr>
        <p:spPr>
          <a:xfrm>
            <a:off x="5788765" y="3774170"/>
            <a:ext cx="188976" cy="252288"/>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Arrow: Up 179">
            <a:extLst>
              <a:ext uri="{FF2B5EF4-FFF2-40B4-BE49-F238E27FC236}">
                <a16:creationId xmlns:a16="http://schemas.microsoft.com/office/drawing/2014/main" id="{B8C4ADC0-757F-2A20-7631-A39101C9BFA7}"/>
              </a:ext>
            </a:extLst>
          </p:cNvPr>
          <p:cNvSpPr/>
          <p:nvPr/>
        </p:nvSpPr>
        <p:spPr>
          <a:xfrm>
            <a:off x="5788765" y="4217257"/>
            <a:ext cx="188976" cy="252288"/>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Arrow: Up 180">
            <a:extLst>
              <a:ext uri="{FF2B5EF4-FFF2-40B4-BE49-F238E27FC236}">
                <a16:creationId xmlns:a16="http://schemas.microsoft.com/office/drawing/2014/main" id="{86AC03DD-F23D-D2D5-9402-9DC1BF6AF732}"/>
              </a:ext>
            </a:extLst>
          </p:cNvPr>
          <p:cNvSpPr/>
          <p:nvPr/>
        </p:nvSpPr>
        <p:spPr>
          <a:xfrm>
            <a:off x="11936391" y="1836074"/>
            <a:ext cx="188976" cy="252288"/>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Arrow: Up 181">
            <a:extLst>
              <a:ext uri="{FF2B5EF4-FFF2-40B4-BE49-F238E27FC236}">
                <a16:creationId xmlns:a16="http://schemas.microsoft.com/office/drawing/2014/main" id="{5FD3E484-FD64-8474-9A88-317B401D6AE1}"/>
              </a:ext>
            </a:extLst>
          </p:cNvPr>
          <p:cNvSpPr/>
          <p:nvPr/>
        </p:nvSpPr>
        <p:spPr>
          <a:xfrm rot="10800000">
            <a:off x="11946474" y="2124889"/>
            <a:ext cx="188976" cy="252288"/>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Arrow: Up 182">
            <a:extLst>
              <a:ext uri="{FF2B5EF4-FFF2-40B4-BE49-F238E27FC236}">
                <a16:creationId xmlns:a16="http://schemas.microsoft.com/office/drawing/2014/main" id="{75176547-DF3F-AC10-D8DC-26441C17FAC6}"/>
              </a:ext>
            </a:extLst>
          </p:cNvPr>
          <p:cNvSpPr/>
          <p:nvPr/>
        </p:nvSpPr>
        <p:spPr>
          <a:xfrm rot="10800000">
            <a:off x="11946474" y="2900520"/>
            <a:ext cx="188976" cy="252288"/>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Arrow: Up 183">
            <a:extLst>
              <a:ext uri="{FF2B5EF4-FFF2-40B4-BE49-F238E27FC236}">
                <a16:creationId xmlns:a16="http://schemas.microsoft.com/office/drawing/2014/main" id="{5048FC2B-BDC7-E592-7F9F-48C1C1362BA7}"/>
              </a:ext>
            </a:extLst>
          </p:cNvPr>
          <p:cNvSpPr/>
          <p:nvPr/>
        </p:nvSpPr>
        <p:spPr>
          <a:xfrm>
            <a:off x="11946604" y="3760056"/>
            <a:ext cx="188976" cy="252288"/>
          </a:xfrm>
          <a:prstGeom prst="up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5" name="Table 184">
            <a:extLst>
              <a:ext uri="{FF2B5EF4-FFF2-40B4-BE49-F238E27FC236}">
                <a16:creationId xmlns:a16="http://schemas.microsoft.com/office/drawing/2014/main" id="{0475081D-4A85-CFD6-D9D8-03FDC9A4FD81}"/>
              </a:ext>
            </a:extLst>
          </p:cNvPr>
          <p:cNvGraphicFramePr>
            <a:graphicFrameLocks noGrp="1"/>
          </p:cNvGraphicFramePr>
          <p:nvPr>
            <p:extLst>
              <p:ext uri="{D42A27DB-BD31-4B8C-83A1-F6EECF244321}">
                <p14:modId xmlns:p14="http://schemas.microsoft.com/office/powerpoint/2010/main" val="1214896333"/>
              </p:ext>
            </p:extLst>
          </p:nvPr>
        </p:nvGraphicFramePr>
        <p:xfrm>
          <a:off x="3972051" y="5177549"/>
          <a:ext cx="1778000" cy="959814"/>
        </p:xfrm>
        <a:graphic>
          <a:graphicData uri="http://schemas.openxmlformats.org/drawingml/2006/table">
            <a:tbl>
              <a:tblPr/>
              <a:tblGrid>
                <a:gridCol w="1778000">
                  <a:extLst>
                    <a:ext uri="{9D8B030D-6E8A-4147-A177-3AD203B41FA5}">
                      <a16:colId xmlns:a16="http://schemas.microsoft.com/office/drawing/2014/main" val="32090501"/>
                    </a:ext>
                  </a:extLst>
                </a:gridCol>
              </a:tblGrid>
              <a:tr h="197814">
                <a:tc>
                  <a:txBody>
                    <a:bodyPr/>
                    <a:lstStyle/>
                    <a:p>
                      <a:pPr algn="l" fontAlgn="b"/>
                      <a:r>
                        <a:rPr lang="en-US" sz="1100" b="0" i="0" u="none" strike="noStrike">
                          <a:solidFill>
                            <a:srgbClr val="000000"/>
                          </a:solidFill>
                          <a:effectLst/>
                          <a:latin typeface="Calibri" panose="020F0502020204030204" pitchFamily="34" charset="0"/>
                        </a:rPr>
                        <a:t>78739, Austin, TX (19.8%)</a:t>
                      </a:r>
                    </a:p>
                  </a:txBody>
                  <a:tcPr marL="9525" marR="9525" marT="9525" marB="0" anchor="b">
                    <a:lnL>
                      <a:noFill/>
                    </a:lnL>
                    <a:lnR>
                      <a:noFill/>
                    </a:lnR>
                    <a:lnT>
                      <a:noFill/>
                    </a:lnT>
                    <a:lnB>
                      <a:noFill/>
                    </a:lnB>
                  </a:tcPr>
                </a:tc>
                <a:extLst>
                  <a:ext uri="{0D108BD9-81ED-4DB2-BD59-A6C34878D82A}">
                    <a16:rowId xmlns:a16="http://schemas.microsoft.com/office/drawing/2014/main" val="1877648421"/>
                  </a:ext>
                </a:extLst>
              </a:tr>
              <a:tr h="190500">
                <a:tc>
                  <a:txBody>
                    <a:bodyPr/>
                    <a:lstStyle/>
                    <a:p>
                      <a:pPr algn="l" fontAlgn="b"/>
                      <a:r>
                        <a:rPr lang="en-US" sz="1100" b="0" i="0" u="none" strike="noStrike">
                          <a:solidFill>
                            <a:srgbClr val="000000"/>
                          </a:solidFill>
                          <a:effectLst/>
                          <a:latin typeface="Calibri" panose="020F0502020204030204" pitchFamily="34" charset="0"/>
                        </a:rPr>
                        <a:t>78749, Austin, TX (6.7%)</a:t>
                      </a:r>
                    </a:p>
                  </a:txBody>
                  <a:tcPr marL="9525" marR="9525" marT="9525" marB="0" anchor="b">
                    <a:lnL>
                      <a:noFill/>
                    </a:lnL>
                    <a:lnR>
                      <a:noFill/>
                    </a:lnR>
                    <a:lnT>
                      <a:noFill/>
                    </a:lnT>
                    <a:lnB>
                      <a:noFill/>
                    </a:lnB>
                  </a:tcPr>
                </a:tc>
                <a:extLst>
                  <a:ext uri="{0D108BD9-81ED-4DB2-BD59-A6C34878D82A}">
                    <a16:rowId xmlns:a16="http://schemas.microsoft.com/office/drawing/2014/main" val="3096934803"/>
                  </a:ext>
                </a:extLst>
              </a:tr>
              <a:tr h="190500">
                <a:tc>
                  <a:txBody>
                    <a:bodyPr/>
                    <a:lstStyle/>
                    <a:p>
                      <a:pPr algn="l" fontAlgn="b"/>
                      <a:r>
                        <a:rPr lang="en-US" sz="1100" b="0" i="0" u="none" strike="noStrike">
                          <a:solidFill>
                            <a:srgbClr val="000000"/>
                          </a:solidFill>
                          <a:effectLst/>
                          <a:latin typeface="Calibri" panose="020F0502020204030204" pitchFamily="34" charset="0"/>
                        </a:rPr>
                        <a:t>78748, Austin, TX (4.5%)</a:t>
                      </a:r>
                    </a:p>
                  </a:txBody>
                  <a:tcPr marL="9525" marR="9525" marT="9525" marB="0" anchor="b">
                    <a:lnL>
                      <a:noFill/>
                    </a:lnL>
                    <a:lnR>
                      <a:noFill/>
                    </a:lnR>
                    <a:lnT>
                      <a:noFill/>
                    </a:lnT>
                    <a:lnB>
                      <a:noFill/>
                    </a:lnB>
                  </a:tcPr>
                </a:tc>
                <a:extLst>
                  <a:ext uri="{0D108BD9-81ED-4DB2-BD59-A6C34878D82A}">
                    <a16:rowId xmlns:a16="http://schemas.microsoft.com/office/drawing/2014/main" val="2495782454"/>
                  </a:ext>
                </a:extLst>
              </a:tr>
              <a:tr h="190500">
                <a:tc>
                  <a:txBody>
                    <a:bodyPr/>
                    <a:lstStyle/>
                    <a:p>
                      <a:pPr algn="l" fontAlgn="b"/>
                      <a:r>
                        <a:rPr lang="en-US" sz="1100" b="0" i="0" u="none" strike="noStrike">
                          <a:solidFill>
                            <a:srgbClr val="000000"/>
                          </a:solidFill>
                          <a:effectLst/>
                          <a:latin typeface="Calibri" panose="020F0502020204030204" pitchFamily="34" charset="0"/>
                        </a:rPr>
                        <a:t>78745, Austin, TX (3.2%)</a:t>
                      </a:r>
                    </a:p>
                  </a:txBody>
                  <a:tcPr marL="9525" marR="9525" marT="9525" marB="0" anchor="b">
                    <a:lnL>
                      <a:noFill/>
                    </a:lnL>
                    <a:lnR>
                      <a:noFill/>
                    </a:lnR>
                    <a:lnT>
                      <a:noFill/>
                    </a:lnT>
                    <a:lnB>
                      <a:noFill/>
                    </a:lnB>
                  </a:tcPr>
                </a:tc>
                <a:extLst>
                  <a:ext uri="{0D108BD9-81ED-4DB2-BD59-A6C34878D82A}">
                    <a16:rowId xmlns:a16="http://schemas.microsoft.com/office/drawing/2014/main" val="1474956650"/>
                  </a:ext>
                </a:extLst>
              </a:tr>
              <a:tr h="190500">
                <a:tc>
                  <a:txBody>
                    <a:bodyPr/>
                    <a:lstStyle/>
                    <a:p>
                      <a:pPr algn="l" fontAlgn="b"/>
                      <a:r>
                        <a:rPr lang="en-US" sz="1100" b="0" i="0" u="none" strike="noStrike">
                          <a:solidFill>
                            <a:srgbClr val="000000"/>
                          </a:solidFill>
                          <a:effectLst/>
                          <a:latin typeface="Calibri" panose="020F0502020204030204" pitchFamily="34" charset="0"/>
                        </a:rPr>
                        <a:t>78737, Austin, TX (2.6%)</a:t>
                      </a:r>
                    </a:p>
                  </a:txBody>
                  <a:tcPr marL="9525" marR="9525" marT="9525" marB="0" anchor="b">
                    <a:lnL>
                      <a:noFill/>
                    </a:lnL>
                    <a:lnR>
                      <a:noFill/>
                    </a:lnR>
                    <a:lnT>
                      <a:noFill/>
                    </a:lnT>
                    <a:lnB>
                      <a:noFill/>
                    </a:lnB>
                  </a:tcPr>
                </a:tc>
                <a:extLst>
                  <a:ext uri="{0D108BD9-81ED-4DB2-BD59-A6C34878D82A}">
                    <a16:rowId xmlns:a16="http://schemas.microsoft.com/office/drawing/2014/main" val="22532588"/>
                  </a:ext>
                </a:extLst>
              </a:tr>
            </a:tbl>
          </a:graphicData>
        </a:graphic>
      </p:graphicFrame>
      <p:graphicFrame>
        <p:nvGraphicFramePr>
          <p:cNvPr id="186" name="Table 185">
            <a:extLst>
              <a:ext uri="{FF2B5EF4-FFF2-40B4-BE49-F238E27FC236}">
                <a16:creationId xmlns:a16="http://schemas.microsoft.com/office/drawing/2014/main" id="{D3E25C4A-DA76-0DC7-F262-98A2711E84B3}"/>
              </a:ext>
            </a:extLst>
          </p:cNvPr>
          <p:cNvGraphicFramePr>
            <a:graphicFrameLocks noGrp="1"/>
          </p:cNvGraphicFramePr>
          <p:nvPr>
            <p:extLst>
              <p:ext uri="{D42A27DB-BD31-4B8C-83A1-F6EECF244321}">
                <p14:modId xmlns:p14="http://schemas.microsoft.com/office/powerpoint/2010/main" val="726741995"/>
              </p:ext>
            </p:extLst>
          </p:nvPr>
        </p:nvGraphicFramePr>
        <p:xfrm>
          <a:off x="1543303" y="5177549"/>
          <a:ext cx="1778000" cy="952500"/>
        </p:xfrm>
        <a:graphic>
          <a:graphicData uri="http://schemas.openxmlformats.org/drawingml/2006/table">
            <a:tbl>
              <a:tblPr/>
              <a:tblGrid>
                <a:gridCol w="1778000">
                  <a:extLst>
                    <a:ext uri="{9D8B030D-6E8A-4147-A177-3AD203B41FA5}">
                      <a16:colId xmlns:a16="http://schemas.microsoft.com/office/drawing/2014/main" val="1533942153"/>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78739, Austin, TX (25.4%)</a:t>
                      </a:r>
                    </a:p>
                  </a:txBody>
                  <a:tcPr marL="9525" marR="9525" marT="9525" marB="0" anchor="b">
                    <a:lnL>
                      <a:noFill/>
                    </a:lnL>
                    <a:lnR>
                      <a:noFill/>
                    </a:lnR>
                    <a:lnT>
                      <a:noFill/>
                    </a:lnT>
                    <a:lnB>
                      <a:noFill/>
                    </a:lnB>
                  </a:tcPr>
                </a:tc>
                <a:extLst>
                  <a:ext uri="{0D108BD9-81ED-4DB2-BD59-A6C34878D82A}">
                    <a16:rowId xmlns:a16="http://schemas.microsoft.com/office/drawing/2014/main" val="2588387873"/>
                  </a:ext>
                </a:extLst>
              </a:tr>
              <a:tr h="190500">
                <a:tc>
                  <a:txBody>
                    <a:bodyPr/>
                    <a:lstStyle/>
                    <a:p>
                      <a:pPr algn="l" fontAlgn="b"/>
                      <a:r>
                        <a:rPr lang="en-US" sz="1100" b="0" i="0" u="none" strike="noStrike">
                          <a:solidFill>
                            <a:srgbClr val="000000"/>
                          </a:solidFill>
                          <a:effectLst/>
                          <a:latin typeface="Calibri" panose="020F0502020204030204" pitchFamily="34" charset="0"/>
                        </a:rPr>
                        <a:t>78749, Austin, TX (6.8%)</a:t>
                      </a:r>
                    </a:p>
                  </a:txBody>
                  <a:tcPr marL="9525" marR="9525" marT="9525" marB="0" anchor="b">
                    <a:lnL>
                      <a:noFill/>
                    </a:lnL>
                    <a:lnR>
                      <a:noFill/>
                    </a:lnR>
                    <a:lnT>
                      <a:noFill/>
                    </a:lnT>
                    <a:lnB>
                      <a:noFill/>
                    </a:lnB>
                  </a:tcPr>
                </a:tc>
                <a:extLst>
                  <a:ext uri="{0D108BD9-81ED-4DB2-BD59-A6C34878D82A}">
                    <a16:rowId xmlns:a16="http://schemas.microsoft.com/office/drawing/2014/main" val="3032852205"/>
                  </a:ext>
                </a:extLst>
              </a:tr>
              <a:tr h="190500">
                <a:tc>
                  <a:txBody>
                    <a:bodyPr/>
                    <a:lstStyle/>
                    <a:p>
                      <a:pPr algn="l" fontAlgn="b"/>
                      <a:r>
                        <a:rPr lang="en-US" sz="1100" b="0" i="0" u="none" strike="noStrike">
                          <a:solidFill>
                            <a:srgbClr val="000000"/>
                          </a:solidFill>
                          <a:effectLst/>
                          <a:latin typeface="Calibri" panose="020F0502020204030204" pitchFamily="34" charset="0"/>
                        </a:rPr>
                        <a:t>78748, Austin, TX (5.4%)</a:t>
                      </a:r>
                    </a:p>
                  </a:txBody>
                  <a:tcPr marL="9525" marR="9525" marT="9525" marB="0" anchor="b">
                    <a:lnL>
                      <a:noFill/>
                    </a:lnL>
                    <a:lnR>
                      <a:noFill/>
                    </a:lnR>
                    <a:lnT>
                      <a:noFill/>
                    </a:lnT>
                    <a:lnB>
                      <a:noFill/>
                    </a:lnB>
                  </a:tcPr>
                </a:tc>
                <a:extLst>
                  <a:ext uri="{0D108BD9-81ED-4DB2-BD59-A6C34878D82A}">
                    <a16:rowId xmlns:a16="http://schemas.microsoft.com/office/drawing/2014/main" val="1124652807"/>
                  </a:ext>
                </a:extLst>
              </a:tr>
              <a:tr h="190500">
                <a:tc>
                  <a:txBody>
                    <a:bodyPr/>
                    <a:lstStyle/>
                    <a:p>
                      <a:pPr algn="l" fontAlgn="b"/>
                      <a:r>
                        <a:rPr lang="en-US" sz="1100" b="0" i="0" u="none" strike="noStrike">
                          <a:solidFill>
                            <a:srgbClr val="000000"/>
                          </a:solidFill>
                          <a:effectLst/>
                          <a:latin typeface="Calibri" panose="020F0502020204030204" pitchFamily="34" charset="0"/>
                        </a:rPr>
                        <a:t>78745, Austin, TX (4.3%)</a:t>
                      </a:r>
                    </a:p>
                  </a:txBody>
                  <a:tcPr marL="9525" marR="9525" marT="9525" marB="0" anchor="b">
                    <a:lnL>
                      <a:noFill/>
                    </a:lnL>
                    <a:lnR>
                      <a:noFill/>
                    </a:lnR>
                    <a:lnT>
                      <a:noFill/>
                    </a:lnT>
                    <a:lnB>
                      <a:noFill/>
                    </a:lnB>
                  </a:tcPr>
                </a:tc>
                <a:extLst>
                  <a:ext uri="{0D108BD9-81ED-4DB2-BD59-A6C34878D82A}">
                    <a16:rowId xmlns:a16="http://schemas.microsoft.com/office/drawing/2014/main" val="339686602"/>
                  </a:ext>
                </a:extLst>
              </a:tr>
              <a:tr h="190500">
                <a:tc>
                  <a:txBody>
                    <a:bodyPr/>
                    <a:lstStyle/>
                    <a:p>
                      <a:pPr algn="l" fontAlgn="b"/>
                      <a:r>
                        <a:rPr lang="en-US" sz="1100" b="0" i="0" u="none" strike="noStrike">
                          <a:solidFill>
                            <a:srgbClr val="000000"/>
                          </a:solidFill>
                          <a:effectLst/>
                          <a:latin typeface="Calibri" panose="020F0502020204030204" pitchFamily="34" charset="0"/>
                        </a:rPr>
                        <a:t>78641, Leander, TX (3.0%)</a:t>
                      </a:r>
                    </a:p>
                  </a:txBody>
                  <a:tcPr marL="9525" marR="9525" marT="9525" marB="0" anchor="b">
                    <a:lnL>
                      <a:noFill/>
                    </a:lnL>
                    <a:lnR>
                      <a:noFill/>
                    </a:lnR>
                    <a:lnT>
                      <a:noFill/>
                    </a:lnT>
                    <a:lnB>
                      <a:noFill/>
                    </a:lnB>
                  </a:tcPr>
                </a:tc>
                <a:extLst>
                  <a:ext uri="{0D108BD9-81ED-4DB2-BD59-A6C34878D82A}">
                    <a16:rowId xmlns:a16="http://schemas.microsoft.com/office/drawing/2014/main" val="2437578049"/>
                  </a:ext>
                </a:extLst>
              </a:tr>
            </a:tbl>
          </a:graphicData>
        </a:graphic>
      </p:graphicFrame>
      <p:sp>
        <p:nvSpPr>
          <p:cNvPr id="2" name="Text 44">
            <a:extLst>
              <a:ext uri="{FF2B5EF4-FFF2-40B4-BE49-F238E27FC236}">
                <a16:creationId xmlns:a16="http://schemas.microsoft.com/office/drawing/2014/main" id="{C59F74D5-D50D-A5C8-E979-C1D36FD35BA1}"/>
              </a:ext>
            </a:extLst>
          </p:cNvPr>
          <p:cNvSpPr/>
          <p:nvPr/>
        </p:nvSpPr>
        <p:spPr>
          <a:xfrm>
            <a:off x="8741664" y="1965960"/>
            <a:ext cx="1188720" cy="292608"/>
          </a:xfrm>
          <a:prstGeom prst="rect">
            <a:avLst/>
          </a:prstGeom>
          <a:solidFill>
            <a:srgbClr val="FFFFFF"/>
          </a:solidFill>
          <a:ln/>
        </p:spPr>
        <p:txBody>
          <a:bodyPr wrap="square" rtlCol="0" anchor="ctr"/>
          <a:lstStyle/>
          <a:p>
            <a:pPr marL="0" indent="0" algn="ctr">
              <a:buNone/>
            </a:pPr>
            <a:r>
              <a:rPr lang="en-US" sz="1800" b="0" i="0" u="none" strike="noStrike" dirty="0">
                <a:solidFill>
                  <a:srgbClr val="000000"/>
                </a:solidFill>
                <a:effectLst/>
                <a:latin typeface="Roboto" panose="02000000000000000000" pitchFamily="2" charset="0"/>
              </a:rPr>
              <a:t>XX</a:t>
            </a:r>
          </a:p>
          <a:p>
            <a:pPr marL="0" indent="0" algn="ctr">
              <a:buNone/>
            </a:pPr>
            <a:r>
              <a:rPr lang="en-US" sz="1800" b="0" i="0" u="none" strike="noStrike" dirty="0">
                <a:solidFill>
                  <a:srgbClr val="000000"/>
                </a:solidFill>
                <a:effectLst/>
                <a:latin typeface="Roboto" panose="02000000000000000000" pitchFamily="2" charset="0"/>
              </a:rPr>
              <a:t>XX</a:t>
            </a: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a:t>
            </a:r>
            <a:endParaRPr lang="en-US" sz="1800" dirty="0"/>
          </a:p>
        </p:txBody>
      </p:sp>
      <p:sp>
        <p:nvSpPr>
          <p:cNvPr id="4" name="Text 45">
            <a:extLst>
              <a:ext uri="{FF2B5EF4-FFF2-40B4-BE49-F238E27FC236}">
                <a16:creationId xmlns:a16="http://schemas.microsoft.com/office/drawing/2014/main" id="{87BCD7D4-7D22-3512-6457-488492BD4288}"/>
              </a:ext>
            </a:extLst>
          </p:cNvPr>
          <p:cNvSpPr/>
          <p:nvPr/>
        </p:nvSpPr>
        <p:spPr>
          <a:xfrm>
            <a:off x="10259568" y="1965960"/>
            <a:ext cx="1188720" cy="292608"/>
          </a:xfrm>
          <a:prstGeom prst="rect">
            <a:avLst/>
          </a:prstGeom>
          <a:solidFill>
            <a:srgbClr val="FFFFFF"/>
          </a:solidFill>
          <a:ln/>
        </p:spPr>
        <p:txBody>
          <a:bodyPr wrap="square" rtlCol="0" anchor="ctr"/>
          <a:lstStyle/>
          <a:p>
            <a:pPr marL="0" indent="0" algn="ctr">
              <a:buNone/>
            </a:pPr>
            <a:r>
              <a:rPr lang="en-US" sz="1800" b="0" i="0" u="none" strike="noStrike" dirty="0">
                <a:solidFill>
                  <a:srgbClr val="000000"/>
                </a:solidFill>
                <a:effectLst/>
                <a:latin typeface="Roboto" panose="02000000000000000000" pitchFamily="2" charset="0"/>
              </a:rPr>
              <a:t>XX</a:t>
            </a:r>
          </a:p>
          <a:p>
            <a:pPr marL="0" indent="0" algn="ctr">
              <a:buNone/>
            </a:pPr>
            <a:r>
              <a:rPr lang="en-US" sz="1800" b="0" i="0" u="none" strike="noStrike" dirty="0">
                <a:solidFill>
                  <a:srgbClr val="000000"/>
                </a:solidFill>
                <a:effectLst/>
                <a:latin typeface="Roboto" panose="02000000000000000000" pitchFamily="2" charset="0"/>
              </a:rPr>
              <a:t>XX</a:t>
            </a: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a:t>
            </a:r>
            <a:endParaRPr lang="en-US" sz="1800" dirty="0"/>
          </a:p>
        </p:txBody>
      </p:sp>
      <p:sp>
        <p:nvSpPr>
          <p:cNvPr id="5" name="Text 47">
            <a:extLst>
              <a:ext uri="{FF2B5EF4-FFF2-40B4-BE49-F238E27FC236}">
                <a16:creationId xmlns:a16="http://schemas.microsoft.com/office/drawing/2014/main" id="{BA3FAE9D-3206-1740-309F-B24DC52D7BEC}"/>
              </a:ext>
            </a:extLst>
          </p:cNvPr>
          <p:cNvSpPr/>
          <p:nvPr/>
        </p:nvSpPr>
        <p:spPr>
          <a:xfrm>
            <a:off x="8759952" y="2889504"/>
            <a:ext cx="1188720" cy="292608"/>
          </a:xfrm>
          <a:prstGeom prst="rect">
            <a:avLst/>
          </a:prstGeom>
          <a:solidFill>
            <a:srgbClr val="FFFFFF"/>
          </a:solidFill>
          <a:ln/>
        </p:spPr>
        <p:txBody>
          <a:bodyPr wrap="square" rtlCol="0" anchor="ctr"/>
          <a:lstStyle/>
          <a:p>
            <a:pPr marL="0" indent="0" algn="ctr">
              <a:buNone/>
            </a:pPr>
            <a:r>
              <a:rPr lang="en-US" sz="1800" b="0" i="0" u="none" strike="noStrike" dirty="0">
                <a:solidFill>
                  <a:srgbClr val="000000"/>
                </a:solidFill>
                <a:effectLst/>
                <a:latin typeface="Roboto" panose="02000000000000000000" pitchFamily="2" charset="0"/>
              </a:rPr>
              <a:t>XX</a:t>
            </a: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a:t>
            </a:r>
            <a:endParaRPr lang="en-US" sz="1800" dirty="0"/>
          </a:p>
        </p:txBody>
      </p:sp>
      <p:sp>
        <p:nvSpPr>
          <p:cNvPr id="6" name="Text 48">
            <a:extLst>
              <a:ext uri="{FF2B5EF4-FFF2-40B4-BE49-F238E27FC236}">
                <a16:creationId xmlns:a16="http://schemas.microsoft.com/office/drawing/2014/main" id="{1AD5A896-531F-2680-81D0-BE55DBDD8D53}"/>
              </a:ext>
            </a:extLst>
          </p:cNvPr>
          <p:cNvSpPr/>
          <p:nvPr/>
        </p:nvSpPr>
        <p:spPr>
          <a:xfrm>
            <a:off x="10259568" y="2889504"/>
            <a:ext cx="1188720" cy="292608"/>
          </a:xfrm>
          <a:prstGeom prst="rect">
            <a:avLst/>
          </a:prstGeom>
          <a:solidFill>
            <a:srgbClr val="FFFFFF"/>
          </a:solidFill>
          <a:ln/>
        </p:spPr>
        <p:txBody>
          <a:bodyPr wrap="square" rtlCol="0" anchor="ctr"/>
          <a:lstStyle/>
          <a:p>
            <a:pPr marL="0" indent="0" algn="ctr">
              <a:buNone/>
            </a:pPr>
            <a:r>
              <a:rPr lang="en-US" sz="1800" b="0" i="0" u="none" strike="noStrike" dirty="0">
                <a:solidFill>
                  <a:srgbClr val="000000"/>
                </a:solidFill>
                <a:effectLst/>
                <a:latin typeface="Roboto" panose="02000000000000000000" pitchFamily="2" charset="0"/>
              </a:rPr>
              <a:t>XX</a:t>
            </a: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a:t>
            </a:r>
            <a:endParaRPr lang="en-US" sz="1800" dirty="0"/>
          </a:p>
        </p:txBody>
      </p:sp>
      <p:sp>
        <p:nvSpPr>
          <p:cNvPr id="7" name="Text 50">
            <a:extLst>
              <a:ext uri="{FF2B5EF4-FFF2-40B4-BE49-F238E27FC236}">
                <a16:creationId xmlns:a16="http://schemas.microsoft.com/office/drawing/2014/main" id="{F2240E8C-3F3B-A4C9-F568-BF305E2251B6}"/>
              </a:ext>
            </a:extLst>
          </p:cNvPr>
          <p:cNvSpPr/>
          <p:nvPr/>
        </p:nvSpPr>
        <p:spPr>
          <a:xfrm>
            <a:off x="8759952" y="3776472"/>
            <a:ext cx="1188720" cy="292608"/>
          </a:xfrm>
          <a:prstGeom prst="rect">
            <a:avLst/>
          </a:prstGeom>
          <a:solidFill>
            <a:srgbClr val="FFFFFF"/>
          </a:solidFill>
          <a:ln/>
        </p:spPr>
        <p:txBody>
          <a:bodyPr wrap="square" rtlCol="0" anchor="ctr"/>
          <a:lstStyle/>
          <a:p>
            <a:pPr marL="0" indent="0" algn="ctr">
              <a:buNone/>
            </a:pPr>
            <a:r>
              <a:rPr lang="en-US" sz="1800" b="0" i="0" u="none" strike="noStrike" dirty="0">
                <a:solidFill>
                  <a:srgbClr val="000000"/>
                </a:solidFill>
                <a:effectLst/>
                <a:latin typeface="Roboto" panose="02000000000000000000" pitchFamily="2" charset="0"/>
              </a:rPr>
              <a:t>XX</a:t>
            </a: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a:t>
            </a:r>
            <a:endParaRPr lang="en-US" sz="1800" dirty="0"/>
          </a:p>
        </p:txBody>
      </p:sp>
      <p:sp>
        <p:nvSpPr>
          <p:cNvPr id="8" name="Text 51">
            <a:extLst>
              <a:ext uri="{FF2B5EF4-FFF2-40B4-BE49-F238E27FC236}">
                <a16:creationId xmlns:a16="http://schemas.microsoft.com/office/drawing/2014/main" id="{688B55A9-10C4-45EA-4BD9-EDDCBDDC916F}"/>
              </a:ext>
            </a:extLst>
          </p:cNvPr>
          <p:cNvSpPr/>
          <p:nvPr/>
        </p:nvSpPr>
        <p:spPr>
          <a:xfrm>
            <a:off x="10259568" y="3776472"/>
            <a:ext cx="1188720" cy="292608"/>
          </a:xfrm>
          <a:prstGeom prst="rect">
            <a:avLst/>
          </a:prstGeom>
          <a:solidFill>
            <a:srgbClr val="FFFFFF"/>
          </a:solidFill>
          <a:ln/>
        </p:spPr>
        <p:txBody>
          <a:bodyPr wrap="square" rtlCol="0" anchor="ctr"/>
          <a:lstStyle/>
          <a:p>
            <a:pPr marL="0" indent="0" algn="ctr">
              <a:buNone/>
            </a:pPr>
            <a:r>
              <a:rPr lang="en-US" sz="1800" b="0" i="0" u="none" strike="noStrike" dirty="0">
                <a:solidFill>
                  <a:srgbClr val="000000"/>
                </a:solidFill>
                <a:effectLst/>
                <a:latin typeface="Roboto" panose="02000000000000000000" pitchFamily="2" charset="0"/>
              </a:rPr>
              <a:t>XX</a:t>
            </a:r>
            <a:r>
              <a:rPr kumimoji="0" lang="en-US" sz="18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a:t>
            </a:r>
            <a:endParaRPr lang="en-US" sz="1800" dirty="0"/>
          </a:p>
        </p:txBody>
      </p:sp>
      <p:sp>
        <p:nvSpPr>
          <p:cNvPr id="21" name="Rectangle 20">
            <a:extLst>
              <a:ext uri="{FF2B5EF4-FFF2-40B4-BE49-F238E27FC236}">
                <a16:creationId xmlns:a16="http://schemas.microsoft.com/office/drawing/2014/main" id="{894CF7BF-99E2-A7E6-C097-03360665A3E2}"/>
              </a:ext>
            </a:extLst>
          </p:cNvPr>
          <p:cNvSpPr/>
          <p:nvPr/>
        </p:nvSpPr>
        <p:spPr>
          <a:xfrm>
            <a:off x="3246331" y="4389120"/>
            <a:ext cx="6111674" cy="27432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details from </a:t>
            </a:r>
          </a:p>
          <a:p>
            <a:pPr algn="ctr"/>
            <a:r>
              <a:rPr lang="en-US" dirty="0"/>
              <a:t>Dashboard &gt; Report &gt; Summary </a:t>
            </a:r>
          </a:p>
          <a:p>
            <a:pPr algn="ctr"/>
            <a:r>
              <a:rPr lang="en-US" dirty="0"/>
              <a:t>Dashboard &gt; Report &gt; ZIP Codes </a:t>
            </a:r>
          </a:p>
          <a:p>
            <a:pPr algn="ctr"/>
            <a:r>
              <a:rPr lang="en-US" dirty="0"/>
              <a:t>Dashboard &gt; Report &gt; Distance Travelled</a:t>
            </a:r>
          </a:p>
          <a:p>
            <a:pPr algn="ctr"/>
            <a:endParaRPr lang="en-US" dirty="0"/>
          </a:p>
          <a:p>
            <a:pPr algn="ctr"/>
            <a:r>
              <a:rPr lang="en-US" dirty="0"/>
              <a:t>For both Present and Previous Year.</a:t>
            </a:r>
          </a:p>
          <a:p>
            <a:pPr algn="ctr"/>
            <a:endParaRPr lang="en-US" dirty="0"/>
          </a:p>
        </p:txBody>
      </p:sp>
      <p:sp>
        <p:nvSpPr>
          <p:cNvPr id="10" name="Slide Number Placeholder 4">
            <a:extLst>
              <a:ext uri="{FF2B5EF4-FFF2-40B4-BE49-F238E27FC236}">
                <a16:creationId xmlns:a16="http://schemas.microsoft.com/office/drawing/2014/main" id="{729167F8-E6E8-60C2-3A5B-17C19838FFB0}"/>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24</a:t>
            </a:fld>
            <a:endParaRPr lang="en-US"/>
          </a:p>
        </p:txBody>
      </p:sp>
    </p:spTree>
    <p:extLst>
      <p:ext uri="{BB962C8B-B14F-4D97-AF65-F5344CB8AC3E}">
        <p14:creationId xmlns:p14="http://schemas.microsoft.com/office/powerpoint/2010/main" val="341378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BFAB4B-1CF3-AEBF-89C2-E93A08BEF7EE}"/>
              </a:ext>
            </a:extLst>
          </p:cNvPr>
          <p:cNvPicPr>
            <a:picLocks noChangeAspect="1"/>
          </p:cNvPicPr>
          <p:nvPr/>
        </p:nvPicPr>
        <p:blipFill>
          <a:blip r:embed="rId2"/>
          <a:srcRect l="9016" r="9016"/>
          <a:stretch/>
        </p:blipFill>
        <p:spPr>
          <a:xfrm>
            <a:off x="0" y="0"/>
            <a:ext cx="12801600" cy="7239000"/>
          </a:xfrm>
          <a:prstGeom prst="rect">
            <a:avLst/>
          </a:prstGeom>
        </p:spPr>
      </p:pic>
      <p:sp>
        <p:nvSpPr>
          <p:cNvPr id="2" name="Slide Number Placeholder 1">
            <a:extLst>
              <a:ext uri="{FF2B5EF4-FFF2-40B4-BE49-F238E27FC236}">
                <a16:creationId xmlns:a16="http://schemas.microsoft.com/office/drawing/2014/main" id="{3A8B384E-9834-45E1-9BAE-BF3CE9702BA0}"/>
              </a:ext>
            </a:extLst>
          </p:cNvPr>
          <p:cNvSpPr>
            <a:spLocks noGrp="1"/>
          </p:cNvSpPr>
          <p:nvPr>
            <p:ph type="sldNum" sz="quarter" idx="4"/>
          </p:nvPr>
        </p:nvSpPr>
        <p:spPr/>
        <p:txBody>
          <a:bodyPr/>
          <a:lstStyle/>
          <a:p>
            <a:fld id="{DFE75DC9-2AA8-4836-ABA6-832E2002DAE6}" type="slidenum">
              <a:rPr lang="en-US" smtClean="0">
                <a:solidFill>
                  <a:srgbClr val="FFFFFF"/>
                </a:solidFill>
              </a:rPr>
              <a:t>25</a:t>
            </a:fld>
            <a:endParaRPr lang="en-US">
              <a:solidFill>
                <a:srgbClr val="FFFFFF"/>
              </a:solidFill>
            </a:endParaRPr>
          </a:p>
        </p:txBody>
      </p:sp>
      <p:sp>
        <p:nvSpPr>
          <p:cNvPr id="5" name="Content Placeholder 4">
            <a:extLst>
              <a:ext uri="{FF2B5EF4-FFF2-40B4-BE49-F238E27FC236}">
                <a16:creationId xmlns:a16="http://schemas.microsoft.com/office/drawing/2014/main" id="{954CE900-390E-45AE-BD74-70F176FDF29C}"/>
              </a:ext>
            </a:extLst>
          </p:cNvPr>
          <p:cNvSpPr>
            <a:spLocks noGrp="1"/>
          </p:cNvSpPr>
          <p:nvPr>
            <p:ph sz="quarter" idx="4294967295"/>
          </p:nvPr>
        </p:nvSpPr>
        <p:spPr>
          <a:xfrm>
            <a:off x="9701213" y="1901825"/>
            <a:ext cx="3100387" cy="4205288"/>
          </a:xfrm>
        </p:spPr>
        <p:txBody>
          <a:bodyPr/>
          <a:lstStyle/>
          <a:p>
            <a:pPr lvl="0">
              <a:buClr>
                <a:srgbClr val="267BC3"/>
              </a:buClr>
            </a:pPr>
            <a:r>
              <a:rPr lang="en-US" sz="1800"/>
              <a:t>…</a:t>
            </a:r>
            <a:endParaRPr lang="en-US" sz="1500"/>
          </a:p>
          <a:p>
            <a:pPr lvl="0">
              <a:buClr>
                <a:srgbClr val="267BC3"/>
              </a:buClr>
            </a:pPr>
            <a:endParaRPr lang="en-US"/>
          </a:p>
        </p:txBody>
      </p:sp>
      <p:sp>
        <p:nvSpPr>
          <p:cNvPr id="8" name="Shape 0">
            <a:extLst>
              <a:ext uri="{FF2B5EF4-FFF2-40B4-BE49-F238E27FC236}">
                <a16:creationId xmlns:a16="http://schemas.microsoft.com/office/drawing/2014/main" id="{B0212DA0-4FB4-C1EB-D450-C5A33AF50984}"/>
              </a:ext>
            </a:extLst>
          </p:cNvPr>
          <p:cNvSpPr/>
          <p:nvPr/>
        </p:nvSpPr>
        <p:spPr>
          <a:xfrm>
            <a:off x="373380" y="246887"/>
            <a:ext cx="12054840" cy="832485"/>
          </a:xfrm>
          <a:prstGeom prst="rect">
            <a:avLst/>
          </a:prstGeom>
          <a:solidFill>
            <a:srgbClr val="FFFFFF">
              <a:alpha val="50000"/>
            </a:srgbClr>
          </a:solidFill>
          <a:ln/>
        </p:spPr>
        <p:txBody>
          <a:bodyPr/>
          <a:lstStyle/>
          <a:p>
            <a:pPr marL="0" indent="0">
              <a:buNone/>
            </a:pPr>
            <a:r>
              <a:rPr lang="en-US" sz="2400" dirty="0">
                <a:solidFill>
                  <a:srgbClr val="000000"/>
                </a:solidFill>
              </a:rPr>
              <a:t>XXXXX Change Map</a:t>
            </a:r>
          </a:p>
          <a:p>
            <a:pPr marL="0" indent="0">
              <a:buNone/>
            </a:pPr>
            <a:r>
              <a:rPr lang="en-US" sz="2400" dirty="0">
                <a:solidFill>
                  <a:srgbClr val="000000"/>
                </a:solidFill>
              </a:rPr>
              <a:t>September 2022-August 2023 vs September 2023-August 2024</a:t>
            </a:r>
            <a:endParaRPr lang="en-US" sz="2400" dirty="0"/>
          </a:p>
        </p:txBody>
      </p:sp>
      <p:pic>
        <p:nvPicPr>
          <p:cNvPr id="4" name="Image 1" descr="preencoded.png">
            <a:extLst>
              <a:ext uri="{FF2B5EF4-FFF2-40B4-BE49-F238E27FC236}">
                <a16:creationId xmlns:a16="http://schemas.microsoft.com/office/drawing/2014/main" id="{8E1A7C78-592B-8882-C841-E57B5C96307A}"/>
              </a:ext>
            </a:extLst>
          </p:cNvPr>
          <p:cNvPicPr>
            <a:picLocks noChangeAspect="1"/>
          </p:cNvPicPr>
          <p:nvPr/>
        </p:nvPicPr>
        <p:blipFill>
          <a:blip r:embed="rId3"/>
          <a:stretch>
            <a:fillRect/>
          </a:stretch>
        </p:blipFill>
        <p:spPr>
          <a:xfrm>
            <a:off x="301752" y="5989320"/>
            <a:ext cx="1438275" cy="866775"/>
          </a:xfrm>
          <a:prstGeom prst="rect">
            <a:avLst/>
          </a:prstGeom>
          <a:effectLst>
            <a:outerShdw blurRad="50800" dist="38100" dir="8100000" algn="bl" rotWithShape="0">
              <a:srgbClr val="000000">
                <a:alpha val="70000"/>
              </a:srgbClr>
            </a:outerShdw>
          </a:effectLst>
        </p:spPr>
      </p:pic>
      <p:graphicFrame>
        <p:nvGraphicFramePr>
          <p:cNvPr id="6" name="Table 5">
            <a:extLst>
              <a:ext uri="{FF2B5EF4-FFF2-40B4-BE49-F238E27FC236}">
                <a16:creationId xmlns:a16="http://schemas.microsoft.com/office/drawing/2014/main" id="{0F26E0C2-28BD-B686-9F75-82A7D51CAEC9}"/>
              </a:ext>
            </a:extLst>
          </p:cNvPr>
          <p:cNvGraphicFramePr>
            <a:graphicFrameLocks noGrp="1"/>
          </p:cNvGraphicFramePr>
          <p:nvPr>
            <p:extLst>
              <p:ext uri="{D42A27DB-BD31-4B8C-83A1-F6EECF244321}">
                <p14:modId xmlns:p14="http://schemas.microsoft.com/office/powerpoint/2010/main" val="1017498126"/>
              </p:ext>
            </p:extLst>
          </p:nvPr>
        </p:nvGraphicFramePr>
        <p:xfrm>
          <a:off x="3200400" y="6259580"/>
          <a:ext cx="5577840" cy="731520"/>
        </p:xfrm>
        <a:graphic>
          <a:graphicData uri="http://schemas.openxmlformats.org/drawingml/2006/table">
            <a:tbl>
              <a:tblPr/>
              <a:tblGrid>
                <a:gridCol w="1188720">
                  <a:extLst>
                    <a:ext uri="{9D8B030D-6E8A-4147-A177-3AD203B41FA5}">
                      <a16:colId xmlns:a16="http://schemas.microsoft.com/office/drawing/2014/main" val="265564157"/>
                    </a:ext>
                  </a:extLst>
                </a:gridCol>
                <a:gridCol w="1463040">
                  <a:extLst>
                    <a:ext uri="{9D8B030D-6E8A-4147-A177-3AD203B41FA5}">
                      <a16:colId xmlns:a16="http://schemas.microsoft.com/office/drawing/2014/main" val="3796750090"/>
                    </a:ext>
                  </a:extLst>
                </a:gridCol>
                <a:gridCol w="1463040">
                  <a:extLst>
                    <a:ext uri="{9D8B030D-6E8A-4147-A177-3AD203B41FA5}">
                      <a16:colId xmlns:a16="http://schemas.microsoft.com/office/drawing/2014/main" val="505626411"/>
                    </a:ext>
                  </a:extLst>
                </a:gridCol>
                <a:gridCol w="1463040">
                  <a:extLst>
                    <a:ext uri="{9D8B030D-6E8A-4147-A177-3AD203B41FA5}">
                      <a16:colId xmlns:a16="http://schemas.microsoft.com/office/drawing/2014/main" val="1268153337"/>
                    </a:ext>
                  </a:extLst>
                </a:gridCol>
              </a:tblGrid>
              <a:tr h="274320">
                <a:tc>
                  <a:txBody>
                    <a:bodyPr/>
                    <a:lstStyle/>
                    <a:p>
                      <a:pPr algn="l" fontAlgn="b"/>
                      <a:r>
                        <a:rPr lang="en-US" sz="1100" b="1" i="0" u="none" strike="noStrike">
                          <a:solidFill>
                            <a:srgbClr val="FFFFFF"/>
                          </a:solidFill>
                          <a:effectLst/>
                          <a:latin typeface="+mn-lt"/>
                        </a:rPr>
                        <a:t>Demographic</a:t>
                      </a:r>
                    </a:p>
                  </a:txBody>
                  <a:tcPr marL="85725" marR="9525" marT="9525" marB="0" anchor="ctr">
                    <a:lnL w="3175" cap="flat" cmpd="sng" algn="ctr">
                      <a:solidFill>
                        <a:schemeClr val="accent5">
                          <a:lumMod val="90000"/>
                        </a:schemeClr>
                      </a:solidFill>
                      <a:prstDash val="solid"/>
                      <a:round/>
                      <a:headEnd type="none" w="med" len="med"/>
                      <a:tailEnd type="none" w="med" len="med"/>
                    </a:lnL>
                    <a:lnR>
                      <a:noFill/>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rgbClr val="1B4273"/>
                    </a:solidFill>
                  </a:tcPr>
                </a:tc>
                <a:tc>
                  <a:txBody>
                    <a:bodyPr/>
                    <a:lstStyle/>
                    <a:p>
                      <a:pPr algn="r" fontAlgn="b"/>
                      <a:r>
                        <a:rPr lang="en-US" sz="1100" b="1" i="0" u="none" strike="noStrike">
                          <a:solidFill>
                            <a:srgbClr val="FFFFFF"/>
                          </a:solidFill>
                          <a:effectLst/>
                          <a:latin typeface="+mn-lt"/>
                        </a:rPr>
                        <a:t>Retained in CY 2023</a:t>
                      </a:r>
                    </a:p>
                  </a:txBody>
                  <a:tcPr marL="9525" marR="85725" marT="9525" marB="0" anchor="ctr">
                    <a:lnL>
                      <a:noFill/>
                    </a:lnL>
                    <a:lnR>
                      <a:noFill/>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rgbClr val="1B4273"/>
                    </a:solidFill>
                  </a:tcPr>
                </a:tc>
                <a:tc>
                  <a:txBody>
                    <a:bodyPr/>
                    <a:lstStyle/>
                    <a:p>
                      <a:pPr algn="r" fontAlgn="b"/>
                      <a:r>
                        <a:rPr lang="en-US" sz="1100" b="1" i="0" u="none" strike="noStrike">
                          <a:solidFill>
                            <a:srgbClr val="FFFFFF"/>
                          </a:solidFill>
                          <a:effectLst/>
                          <a:latin typeface="+mn-lt"/>
                        </a:rPr>
                        <a:t>Lost in CY 2023</a:t>
                      </a:r>
                    </a:p>
                  </a:txBody>
                  <a:tcPr marL="9525" marR="85725" marT="9525" marB="0" anchor="ctr">
                    <a:lnL>
                      <a:noFill/>
                    </a:lnL>
                    <a:lnR>
                      <a:noFill/>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rgbClr val="1B4273"/>
                    </a:solidFill>
                  </a:tcPr>
                </a:tc>
                <a:tc>
                  <a:txBody>
                    <a:bodyPr/>
                    <a:lstStyle/>
                    <a:p>
                      <a:pPr algn="r" fontAlgn="b"/>
                      <a:r>
                        <a:rPr lang="en-US" sz="1100" b="1" i="0" u="none" strike="noStrike">
                          <a:solidFill>
                            <a:srgbClr val="FFFFFF"/>
                          </a:solidFill>
                          <a:effectLst/>
                          <a:latin typeface="+mn-lt"/>
                        </a:rPr>
                        <a:t>Gained in CY 2023</a:t>
                      </a:r>
                    </a:p>
                  </a:txBody>
                  <a:tcPr marL="9525" marR="85725" marT="9525" marB="0" anchor="ctr">
                    <a:lnL>
                      <a:noFill/>
                    </a:lnL>
                    <a:lnR w="3175" cap="flat" cmpd="sng" algn="ctr">
                      <a:solidFill>
                        <a:schemeClr val="accent5">
                          <a:lumMod val="90000"/>
                        </a:schemeClr>
                      </a:solidFill>
                      <a:prstDash val="solid"/>
                      <a:round/>
                      <a:headEnd type="none" w="med" len="med"/>
                      <a:tailEnd type="none" w="med" len="med"/>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rgbClr val="1B4273"/>
                    </a:solidFill>
                  </a:tcPr>
                </a:tc>
                <a:extLst>
                  <a:ext uri="{0D108BD9-81ED-4DB2-BD59-A6C34878D82A}">
                    <a16:rowId xmlns:a16="http://schemas.microsoft.com/office/drawing/2014/main" val="4084888883"/>
                  </a:ext>
                </a:extLst>
              </a:tr>
              <a:tr h="228600">
                <a:tc>
                  <a:txBody>
                    <a:bodyPr/>
                    <a:lstStyle/>
                    <a:p>
                      <a:pPr algn="l" fontAlgn="t"/>
                      <a:r>
                        <a:rPr lang="en-US" sz="1100" b="0" i="0" u="none" strike="noStrike">
                          <a:solidFill>
                            <a:srgbClr val="000000"/>
                          </a:solidFill>
                          <a:effectLst/>
                          <a:latin typeface="+mn-lt"/>
                        </a:rPr>
                        <a:t>Avg. Income</a:t>
                      </a:r>
                    </a:p>
                  </a:txBody>
                  <a:tcPr marL="85725" marR="9525" marT="9525" marB="0" anchor="ctr">
                    <a:lnL w="3175" cap="flat" cmpd="sng" algn="ctr">
                      <a:solidFill>
                        <a:schemeClr val="accent5">
                          <a:lumMod val="90000"/>
                        </a:schemeClr>
                      </a:solidFill>
                      <a:prstDash val="solid"/>
                      <a:round/>
                      <a:headEnd type="none" w="med" len="med"/>
                      <a:tailEnd type="none" w="med" len="med"/>
                    </a:lnL>
                    <a:lnR>
                      <a:noFill/>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chemeClr val="accent4">
                        <a:lumMod val="20000"/>
                        <a:lumOff val="80000"/>
                      </a:schemeClr>
                    </a:solidFill>
                  </a:tcPr>
                </a:tc>
                <a:tc>
                  <a:txBody>
                    <a:bodyPr/>
                    <a:lstStyle/>
                    <a:p>
                      <a:pPr algn="r" fontAlgn="b"/>
                      <a:endParaRPr lang="en-US" sz="1100" b="0" i="0" u="none" strike="noStrike" kern="1200" dirty="0">
                        <a:solidFill>
                          <a:srgbClr val="000000"/>
                        </a:solidFill>
                        <a:effectLst/>
                        <a:latin typeface="+mn-lt"/>
                        <a:ea typeface="+mn-ea"/>
                        <a:cs typeface="+mn-cs"/>
                      </a:endParaRPr>
                    </a:p>
                  </a:txBody>
                  <a:tcPr marL="9525" marR="9525" marT="9525" marB="0" anchor="ctr">
                    <a:lnL>
                      <a:noFill/>
                    </a:lnL>
                    <a:lnR>
                      <a:noFill/>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chemeClr val="accent4">
                        <a:lumMod val="20000"/>
                        <a:lumOff val="80000"/>
                      </a:schemeClr>
                    </a:solidFill>
                  </a:tcPr>
                </a:tc>
                <a:tc>
                  <a:txBody>
                    <a:bodyPr/>
                    <a:lstStyle/>
                    <a:p>
                      <a:pPr algn="r" fontAlgn="b"/>
                      <a:endParaRPr lang="en-US" sz="1100" b="0" i="0" u="none" strike="noStrike" kern="1200">
                        <a:solidFill>
                          <a:srgbClr val="000000"/>
                        </a:solidFill>
                        <a:effectLst/>
                        <a:latin typeface="+mn-lt"/>
                        <a:ea typeface="+mn-ea"/>
                        <a:cs typeface="+mn-cs"/>
                      </a:endParaRPr>
                    </a:p>
                  </a:txBody>
                  <a:tcPr marL="9525" marR="9525" marT="9525" marB="0" anchor="ctr">
                    <a:lnL>
                      <a:noFill/>
                    </a:lnL>
                    <a:lnR>
                      <a:noFill/>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chemeClr val="accent4">
                        <a:lumMod val="20000"/>
                        <a:lumOff val="80000"/>
                      </a:schemeClr>
                    </a:solidFill>
                  </a:tcPr>
                </a:tc>
                <a:tc>
                  <a:txBody>
                    <a:bodyPr/>
                    <a:lstStyle/>
                    <a:p>
                      <a:pPr algn="r" fontAlgn="b"/>
                      <a:endParaRPr lang="en-US" sz="1100" b="0" i="0" u="none" strike="noStrike" kern="1200">
                        <a:solidFill>
                          <a:srgbClr val="000000"/>
                        </a:solidFill>
                        <a:effectLst/>
                        <a:latin typeface="+mn-lt"/>
                        <a:ea typeface="+mn-ea"/>
                        <a:cs typeface="+mn-cs"/>
                      </a:endParaRPr>
                    </a:p>
                  </a:txBody>
                  <a:tcPr marL="9525" marR="9525" marT="9525" marB="0" anchor="ctr">
                    <a:lnL>
                      <a:noFill/>
                    </a:lnL>
                    <a:lnR w="3175" cap="flat" cmpd="sng" algn="ctr">
                      <a:solidFill>
                        <a:schemeClr val="accent5">
                          <a:lumMod val="90000"/>
                        </a:schemeClr>
                      </a:solidFill>
                      <a:prstDash val="solid"/>
                      <a:round/>
                      <a:headEnd type="none" w="med" len="med"/>
                      <a:tailEnd type="none" w="med" len="med"/>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50518416"/>
                  </a:ext>
                </a:extLst>
              </a:tr>
              <a:tr h="228600">
                <a:tc>
                  <a:txBody>
                    <a:bodyPr/>
                    <a:lstStyle/>
                    <a:p>
                      <a:pPr algn="l" fontAlgn="t"/>
                      <a:r>
                        <a:rPr lang="en-US" sz="1100" b="0" i="0" u="none" strike="noStrike">
                          <a:solidFill>
                            <a:srgbClr val="000000"/>
                          </a:solidFill>
                          <a:effectLst/>
                          <a:latin typeface="+mn-lt"/>
                        </a:rPr>
                        <a:t>Households</a:t>
                      </a:r>
                    </a:p>
                  </a:txBody>
                  <a:tcPr marL="85725" marR="9525" marT="9525" marB="0" anchor="ctr">
                    <a:lnL w="3175" cap="flat" cmpd="sng" algn="ctr">
                      <a:solidFill>
                        <a:schemeClr val="accent5">
                          <a:lumMod val="90000"/>
                        </a:schemeClr>
                      </a:solidFill>
                      <a:prstDash val="solid"/>
                      <a:round/>
                      <a:headEnd type="none" w="med" len="med"/>
                      <a:tailEnd type="none" w="med" len="med"/>
                    </a:lnL>
                    <a:lnR>
                      <a:noFill/>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chemeClr val="bg1"/>
                    </a:solidFill>
                  </a:tcPr>
                </a:tc>
                <a:tc>
                  <a:txBody>
                    <a:bodyPr/>
                    <a:lstStyle/>
                    <a:p>
                      <a:pPr algn="r" fontAlgn="b"/>
                      <a:endParaRPr lang="en-US" sz="1100" b="0" i="0" u="none" strike="noStrike" kern="1200">
                        <a:solidFill>
                          <a:srgbClr val="000000"/>
                        </a:solidFill>
                        <a:effectLst/>
                        <a:latin typeface="+mn-lt"/>
                        <a:ea typeface="+mn-ea"/>
                        <a:cs typeface="+mn-cs"/>
                      </a:endParaRPr>
                    </a:p>
                  </a:txBody>
                  <a:tcPr marL="9525" marR="9525" marT="9525" marB="0" anchor="ctr">
                    <a:lnL>
                      <a:noFill/>
                    </a:lnL>
                    <a:lnR>
                      <a:noFill/>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chemeClr val="bg1"/>
                    </a:solidFill>
                  </a:tcPr>
                </a:tc>
                <a:tc>
                  <a:txBody>
                    <a:bodyPr/>
                    <a:lstStyle/>
                    <a:p>
                      <a:pPr algn="r" fontAlgn="b"/>
                      <a:endParaRPr lang="en-US" sz="1100" b="0" i="0" u="none" strike="noStrike" kern="1200" dirty="0">
                        <a:solidFill>
                          <a:srgbClr val="000000"/>
                        </a:solidFill>
                        <a:effectLst/>
                        <a:latin typeface="+mn-lt"/>
                        <a:ea typeface="+mn-ea"/>
                        <a:cs typeface="+mn-cs"/>
                      </a:endParaRPr>
                    </a:p>
                  </a:txBody>
                  <a:tcPr marL="9525" marR="9525" marT="9525" marB="0" anchor="ctr">
                    <a:lnL>
                      <a:noFill/>
                    </a:lnL>
                    <a:lnR>
                      <a:noFill/>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chemeClr val="bg1"/>
                    </a:solidFill>
                  </a:tcPr>
                </a:tc>
                <a:tc>
                  <a:txBody>
                    <a:bodyPr/>
                    <a:lstStyle/>
                    <a:p>
                      <a:pPr algn="r" fontAlgn="b"/>
                      <a:endParaRPr lang="en-US" sz="1100" b="0" i="0" u="none" strike="noStrike" kern="1200" dirty="0">
                        <a:solidFill>
                          <a:srgbClr val="000000"/>
                        </a:solidFill>
                        <a:effectLst/>
                        <a:latin typeface="+mn-lt"/>
                        <a:ea typeface="+mn-ea"/>
                        <a:cs typeface="+mn-cs"/>
                      </a:endParaRPr>
                    </a:p>
                  </a:txBody>
                  <a:tcPr marL="9525" marR="9525" marT="9525" marB="0" anchor="ctr">
                    <a:lnL>
                      <a:noFill/>
                    </a:lnL>
                    <a:lnR w="3175" cap="flat" cmpd="sng" algn="ctr">
                      <a:solidFill>
                        <a:schemeClr val="accent5">
                          <a:lumMod val="90000"/>
                        </a:schemeClr>
                      </a:solidFill>
                      <a:prstDash val="solid"/>
                      <a:round/>
                      <a:headEnd type="none" w="med" len="med"/>
                      <a:tailEnd type="none" w="med" len="med"/>
                    </a:lnR>
                    <a:lnT w="3175" cap="flat" cmpd="sng" algn="ctr">
                      <a:solidFill>
                        <a:schemeClr val="accent5">
                          <a:lumMod val="90000"/>
                        </a:schemeClr>
                      </a:solidFill>
                      <a:prstDash val="solid"/>
                      <a:round/>
                      <a:headEnd type="none" w="med" len="med"/>
                      <a:tailEnd type="none" w="med" len="med"/>
                    </a:lnT>
                    <a:lnB w="3175" cap="flat" cmpd="sng" algn="ctr">
                      <a:solidFill>
                        <a:schemeClr val="accent5">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3544670"/>
                  </a:ext>
                </a:extLst>
              </a:tr>
            </a:tbl>
          </a:graphicData>
        </a:graphic>
      </p:graphicFrame>
      <p:sp>
        <p:nvSpPr>
          <p:cNvPr id="3" name="Rectangle 2">
            <a:extLst>
              <a:ext uri="{FF2B5EF4-FFF2-40B4-BE49-F238E27FC236}">
                <a16:creationId xmlns:a16="http://schemas.microsoft.com/office/drawing/2014/main" id="{386B81B0-A432-5D4B-8BA6-E32D902566DF}"/>
              </a:ext>
            </a:extLst>
          </p:cNvPr>
          <p:cNvSpPr/>
          <p:nvPr/>
        </p:nvSpPr>
        <p:spPr>
          <a:xfrm>
            <a:off x="4191000" y="2514600"/>
            <a:ext cx="2416175" cy="27432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Map and Data from Dashboard&gt;Overview&gt; Compare Timeframes</a:t>
            </a:r>
          </a:p>
        </p:txBody>
      </p:sp>
    </p:spTree>
    <p:extLst>
      <p:ext uri="{BB962C8B-B14F-4D97-AF65-F5344CB8AC3E}">
        <p14:creationId xmlns:p14="http://schemas.microsoft.com/office/powerpoint/2010/main" val="194169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FA58C6-C693-4070-9512-A8214E29178B}"/>
              </a:ext>
            </a:extLst>
          </p:cNvPr>
          <p:cNvSpPr>
            <a:spLocks noGrp="1"/>
          </p:cNvSpPr>
          <p:nvPr>
            <p:ph type="title"/>
          </p:nvPr>
        </p:nvSpPr>
        <p:spPr>
          <a:xfrm>
            <a:off x="1011238" y="6076950"/>
            <a:ext cx="10881360" cy="720513"/>
          </a:xfrm>
        </p:spPr>
        <p:txBody>
          <a:bodyPr/>
          <a:lstStyle/>
          <a:p>
            <a:r>
              <a:rPr lang="en-US"/>
              <a:t>TruInsight</a:t>
            </a:r>
            <a:r>
              <a:rPr lang="en-US" baseline="30000"/>
              <a:t>™</a:t>
            </a:r>
            <a:r>
              <a:rPr lang="en-US"/>
              <a:t> – Visitor Digital Interests</a:t>
            </a:r>
          </a:p>
        </p:txBody>
      </p:sp>
      <p:sp>
        <p:nvSpPr>
          <p:cNvPr id="5" name="Slide Number Placeholder 4">
            <a:extLst>
              <a:ext uri="{FF2B5EF4-FFF2-40B4-BE49-F238E27FC236}">
                <a16:creationId xmlns:a16="http://schemas.microsoft.com/office/drawing/2014/main" id="{932147F1-D325-40C4-ADEE-F620B94A76DB}"/>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26</a:t>
            </a:fld>
            <a:endParaRPr lang="en-US"/>
          </a:p>
        </p:txBody>
      </p:sp>
      <p:pic>
        <p:nvPicPr>
          <p:cNvPr id="7" name="Picture 2" descr="An Inside Look: Tanger Outlets - One Photoshoot - A Season Worth Of Assets!  - infinitee">
            <a:extLst>
              <a:ext uri="{FF2B5EF4-FFF2-40B4-BE49-F238E27FC236}">
                <a16:creationId xmlns:a16="http://schemas.microsoft.com/office/drawing/2014/main" id="{7D8AE012-8CAD-4684-8551-E663400DA636}"/>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12255" r="12255" b="24510"/>
          <a:stretch/>
        </p:blipFill>
        <p:spPr bwMode="auto">
          <a:xfrm>
            <a:off x="0" y="0"/>
            <a:ext cx="12801600" cy="58430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996A255-077A-3887-0A14-DF42A3F2677B}"/>
              </a:ext>
            </a:extLst>
          </p:cNvPr>
          <p:cNvSpPr/>
          <p:nvPr/>
        </p:nvSpPr>
        <p:spPr>
          <a:xfrm>
            <a:off x="4477215" y="3128845"/>
            <a:ext cx="8324385" cy="2795239"/>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client already received a Visitor Engagement report, then SKIP the TI section because that was included in that previous report</a:t>
            </a:r>
          </a:p>
        </p:txBody>
      </p:sp>
      <p:sp>
        <p:nvSpPr>
          <p:cNvPr id="4" name="Rectangle 3">
            <a:extLst>
              <a:ext uri="{FF2B5EF4-FFF2-40B4-BE49-F238E27FC236}">
                <a16:creationId xmlns:a16="http://schemas.microsoft.com/office/drawing/2014/main" id="{EA859220-890B-7CF5-D6DF-3E908C864F04}"/>
              </a:ext>
            </a:extLst>
          </p:cNvPr>
          <p:cNvSpPr/>
          <p:nvPr/>
        </p:nvSpPr>
        <p:spPr>
          <a:xfrm>
            <a:off x="-1221059" y="304800"/>
            <a:ext cx="3505200" cy="67056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 The following TI intro slides need to appear in any report that includes TI data for client context. Please be sure to have these in each template that includes TI (Destination &amp; Shopping Centers)</a:t>
            </a:r>
          </a:p>
        </p:txBody>
      </p:sp>
    </p:spTree>
    <p:extLst>
      <p:ext uri="{BB962C8B-B14F-4D97-AF65-F5344CB8AC3E}">
        <p14:creationId xmlns:p14="http://schemas.microsoft.com/office/powerpoint/2010/main" val="12882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50882" y="6527945"/>
            <a:ext cx="1443010" cy="1113316"/>
          </a:xfrm>
          <a:custGeom>
            <a:avLst/>
            <a:gdLst/>
            <a:ahLst/>
            <a:cxnLst/>
            <a:rect l="l" t="t" r="r" b="b"/>
            <a:pathLst>
              <a:path w="1443010" h="1113316">
                <a:moveTo>
                  <a:pt x="0" y="0"/>
                </a:moveTo>
                <a:lnTo>
                  <a:pt x="1443010" y="0"/>
                </a:lnTo>
                <a:lnTo>
                  <a:pt x="1443010" y="1113315"/>
                </a:lnTo>
                <a:lnTo>
                  <a:pt x="0" y="1113315"/>
                </a:lnTo>
                <a:lnTo>
                  <a:pt x="0" y="0"/>
                </a:lnTo>
                <a:close/>
              </a:path>
            </a:pathLst>
          </a:custGeom>
          <a:blipFill>
            <a:blip r:embed="rId2"/>
            <a:stretch>
              <a:fillRect/>
            </a:stretch>
          </a:blipFill>
        </p:spPr>
        <p:txBody>
          <a:bodyPr/>
          <a:lstStyle/>
          <a:p>
            <a:pPr marL="0" marR="0" lvl="0" indent="0" algn="l" defTabSz="117564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srgbClr val="273E6D"/>
              </a:solidFill>
              <a:effectLst/>
              <a:uLnTx/>
              <a:uFillTx/>
              <a:latin typeface="Roboto"/>
              <a:ea typeface="+mn-ea"/>
              <a:cs typeface="+mn-cs"/>
            </a:endParaRPr>
          </a:p>
        </p:txBody>
      </p:sp>
      <p:sp>
        <p:nvSpPr>
          <p:cNvPr id="8" name="AutoShape 8"/>
          <p:cNvSpPr/>
          <p:nvPr/>
        </p:nvSpPr>
        <p:spPr>
          <a:xfrm>
            <a:off x="733425" y="3295676"/>
            <a:ext cx="0" cy="1181049"/>
          </a:xfrm>
          <a:prstGeom prst="line">
            <a:avLst/>
          </a:prstGeom>
          <a:ln w="28575" cap="flat">
            <a:solidFill>
              <a:srgbClr val="FFFFFF"/>
            </a:solidFill>
            <a:prstDash val="solid"/>
            <a:headEnd type="none" w="sm" len="sm"/>
            <a:tailEnd type="none" w="sm" len="sm"/>
          </a:ln>
        </p:spPr>
        <p:txBody>
          <a:bodyPr/>
          <a:lstStyle/>
          <a:p>
            <a:pPr marL="0" marR="0" lvl="0" indent="0" algn="l" defTabSz="117564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srgbClr val="273E6D"/>
              </a:solidFill>
              <a:effectLst/>
              <a:uLnTx/>
              <a:uFillTx/>
              <a:latin typeface="Roboto"/>
              <a:ea typeface="+mn-ea"/>
              <a:cs typeface="+mn-cs"/>
            </a:endParaRPr>
          </a:p>
        </p:txBody>
      </p:sp>
      <p:sp>
        <p:nvSpPr>
          <p:cNvPr id="10" name="Freeform 10"/>
          <p:cNvSpPr/>
          <p:nvPr/>
        </p:nvSpPr>
        <p:spPr>
          <a:xfrm>
            <a:off x="-1" y="0"/>
            <a:ext cx="3927367" cy="7295518"/>
          </a:xfrm>
          <a:custGeom>
            <a:avLst/>
            <a:gdLst/>
            <a:ahLst/>
            <a:cxnLst/>
            <a:rect l="l" t="t" r="r" b="b"/>
            <a:pathLst>
              <a:path w="4475818" h="7394344">
                <a:moveTo>
                  <a:pt x="0" y="0"/>
                </a:moveTo>
                <a:lnTo>
                  <a:pt x="4475818" y="0"/>
                </a:lnTo>
                <a:lnTo>
                  <a:pt x="4475818" y="7394344"/>
                </a:lnTo>
                <a:lnTo>
                  <a:pt x="0" y="7394344"/>
                </a:lnTo>
                <a:lnTo>
                  <a:pt x="0" y="0"/>
                </a:lnTo>
                <a:close/>
              </a:path>
            </a:pathLst>
          </a:custGeom>
          <a:blipFill>
            <a:blip r:embed="rId3"/>
            <a:stretch>
              <a:fillRect l="-37017" t="-5281" r="4" b="-5093"/>
            </a:stretch>
          </a:blipFill>
        </p:spPr>
        <p:txBody>
          <a:bodyPr/>
          <a:lstStyle/>
          <a:p>
            <a:pPr marL="0" marR="0" lvl="0" indent="0" algn="l" defTabSz="117564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srgbClr val="273E6D"/>
              </a:solidFill>
              <a:effectLst/>
              <a:uLnTx/>
              <a:uFillTx/>
              <a:latin typeface="Roboto"/>
              <a:ea typeface="+mn-ea"/>
              <a:cs typeface="+mn-cs"/>
            </a:endParaRPr>
          </a:p>
        </p:txBody>
      </p:sp>
      <p:sp>
        <p:nvSpPr>
          <p:cNvPr id="11" name="TextBox 11"/>
          <p:cNvSpPr txBox="1"/>
          <p:nvPr/>
        </p:nvSpPr>
        <p:spPr>
          <a:xfrm>
            <a:off x="5189751" y="2487729"/>
            <a:ext cx="6911130" cy="2759710"/>
          </a:xfrm>
          <a:prstGeom prst="rect">
            <a:avLst/>
          </a:prstGeom>
        </p:spPr>
        <p:txBody>
          <a:bodyPr lIns="0" tIns="0" rIns="0" bIns="0" rtlCol="0" anchor="t">
            <a:spAutoFit/>
          </a:bodyPr>
          <a:lstStyle/>
          <a:p>
            <a:pPr marL="0" marR="0" lvl="0" indent="0" algn="l" defTabSz="1175644" rtl="0" eaLnBrk="1" fontAlgn="auto" latinLnBrk="0" hangingPunct="1">
              <a:lnSpc>
                <a:spcPts val="2419"/>
              </a:lnSpc>
              <a:spcBef>
                <a:spcPts val="0"/>
              </a:spcBef>
              <a:spcAft>
                <a:spcPts val="0"/>
              </a:spcAft>
              <a:buClrTx/>
              <a:buSzTx/>
              <a:buFontTx/>
              <a:buNone/>
              <a:tabLst/>
              <a:defRPr/>
            </a:pPr>
            <a:r>
              <a:rPr kumimoji="0" lang="en-US" sz="1999" b="0" i="0" u="none" strike="noStrike" kern="1200" cap="none" spc="0" normalizeH="0" baseline="0" noProof="0">
                <a:ln>
                  <a:noFill/>
                </a:ln>
                <a:solidFill>
                  <a:srgbClr val="273E6C"/>
                </a:solidFill>
                <a:effectLst/>
                <a:uLnTx/>
                <a:uFillTx/>
                <a:latin typeface="Roboto"/>
                <a:ea typeface="+mn-ea"/>
                <a:cs typeface="+mn-cs"/>
              </a:rPr>
              <a:t>Digital and social media have become powerful sources of influence and attention for consumers today. ​</a:t>
            </a:r>
          </a:p>
          <a:p>
            <a:pPr marL="0" marR="0" lvl="0" indent="0" algn="l" defTabSz="1175644" rtl="0" eaLnBrk="1" fontAlgn="auto" latinLnBrk="0" hangingPunct="1">
              <a:lnSpc>
                <a:spcPts val="2419"/>
              </a:lnSpc>
              <a:spcBef>
                <a:spcPts val="0"/>
              </a:spcBef>
              <a:spcAft>
                <a:spcPts val="0"/>
              </a:spcAft>
              <a:buClrTx/>
              <a:buSzTx/>
              <a:buFontTx/>
              <a:buNone/>
              <a:tabLst/>
              <a:defRPr/>
            </a:pPr>
            <a:endParaRPr kumimoji="0" lang="en-US" sz="1999" b="0" i="0" u="none" strike="noStrike" kern="1200" cap="none" spc="0" normalizeH="0" baseline="0" noProof="0">
              <a:ln>
                <a:noFill/>
              </a:ln>
              <a:solidFill>
                <a:srgbClr val="273E6C"/>
              </a:solidFill>
              <a:effectLst/>
              <a:uLnTx/>
              <a:uFillTx/>
              <a:latin typeface="Roboto"/>
              <a:ea typeface="+mn-ea"/>
              <a:cs typeface="+mn-cs"/>
            </a:endParaRPr>
          </a:p>
          <a:p>
            <a:pPr marL="0" marR="0" lvl="0" indent="0" algn="l" defTabSz="1175644" rtl="0" eaLnBrk="1" fontAlgn="auto" latinLnBrk="0" hangingPunct="1">
              <a:lnSpc>
                <a:spcPts val="2419"/>
              </a:lnSpc>
              <a:spcBef>
                <a:spcPts val="0"/>
              </a:spcBef>
              <a:spcAft>
                <a:spcPts val="0"/>
              </a:spcAft>
              <a:buClrTx/>
              <a:buSzTx/>
              <a:buFontTx/>
              <a:buNone/>
              <a:tabLst/>
              <a:defRPr/>
            </a:pPr>
            <a:r>
              <a:rPr kumimoji="0" lang="en-US" sz="1999" b="0" i="0" u="none" strike="noStrike" kern="1200" cap="none" spc="0" normalizeH="0" baseline="0" noProof="0">
                <a:ln>
                  <a:noFill/>
                </a:ln>
                <a:solidFill>
                  <a:srgbClr val="273E6C"/>
                </a:solidFill>
                <a:effectLst/>
                <a:uLnTx/>
                <a:uFillTx/>
                <a:latin typeface="Roboto"/>
                <a:ea typeface="+mn-ea"/>
                <a:cs typeface="+mn-cs"/>
              </a:rPr>
              <a:t>The average American spends </a:t>
            </a:r>
            <a:r>
              <a:rPr kumimoji="0" lang="en-US" sz="1999" b="0" i="0" u="none" strike="noStrike" kern="1200" cap="none" spc="0" normalizeH="0" baseline="0" noProof="0">
                <a:ln>
                  <a:noFill/>
                </a:ln>
                <a:solidFill>
                  <a:srgbClr val="273E6C"/>
                </a:solidFill>
                <a:effectLst/>
                <a:uLnTx/>
                <a:uFillTx/>
                <a:latin typeface="Roboto Bold"/>
                <a:ea typeface="+mn-ea"/>
                <a:cs typeface="+mn-cs"/>
              </a:rPr>
              <a:t>2 hours</a:t>
            </a:r>
            <a:r>
              <a:rPr kumimoji="0" lang="en-US" sz="1999" b="0" i="0" u="none" strike="noStrike" kern="1200" cap="none" spc="0" normalizeH="0" baseline="0" noProof="0">
                <a:ln>
                  <a:noFill/>
                </a:ln>
                <a:solidFill>
                  <a:srgbClr val="273E6C"/>
                </a:solidFill>
                <a:effectLst/>
                <a:uLnTx/>
                <a:uFillTx/>
                <a:latin typeface="Roboto"/>
                <a:ea typeface="+mn-ea"/>
                <a:cs typeface="+mn-cs"/>
              </a:rPr>
              <a:t> and </a:t>
            </a:r>
            <a:r>
              <a:rPr kumimoji="0" lang="en-US" sz="1999" b="0" i="0" u="none" strike="noStrike" kern="1200" cap="none" spc="0" normalizeH="0" baseline="0" noProof="0">
                <a:ln>
                  <a:noFill/>
                </a:ln>
                <a:solidFill>
                  <a:srgbClr val="273E6C"/>
                </a:solidFill>
                <a:effectLst/>
                <a:uLnTx/>
                <a:uFillTx/>
                <a:latin typeface="Roboto Bold"/>
                <a:ea typeface="+mn-ea"/>
                <a:cs typeface="+mn-cs"/>
              </a:rPr>
              <a:t>14 minutes </a:t>
            </a:r>
            <a:r>
              <a:rPr kumimoji="0" lang="en-US" sz="1999" b="0" i="0" u="none" strike="noStrike" kern="1200" cap="none" spc="0" normalizeH="0" baseline="0" noProof="0">
                <a:ln>
                  <a:noFill/>
                </a:ln>
                <a:solidFill>
                  <a:srgbClr val="273E6C"/>
                </a:solidFill>
                <a:effectLst/>
                <a:uLnTx/>
                <a:uFillTx/>
                <a:latin typeface="Roboto"/>
                <a:ea typeface="+mn-ea"/>
                <a:cs typeface="+mn-cs"/>
              </a:rPr>
              <a:t>on social media every day.​</a:t>
            </a:r>
          </a:p>
          <a:p>
            <a:pPr marL="0" marR="0" lvl="0" indent="0" algn="l" defTabSz="1175644" rtl="0" eaLnBrk="1" fontAlgn="auto" latinLnBrk="0" hangingPunct="1">
              <a:lnSpc>
                <a:spcPts val="2419"/>
              </a:lnSpc>
              <a:spcBef>
                <a:spcPts val="0"/>
              </a:spcBef>
              <a:spcAft>
                <a:spcPts val="0"/>
              </a:spcAft>
              <a:buClrTx/>
              <a:buSzTx/>
              <a:buFontTx/>
              <a:buNone/>
              <a:tabLst/>
              <a:defRPr/>
            </a:pPr>
            <a:endParaRPr kumimoji="0" lang="en-US" sz="1999" b="0" i="0" u="none" strike="noStrike" kern="1200" cap="none" spc="0" normalizeH="0" baseline="0" noProof="0">
              <a:ln>
                <a:noFill/>
              </a:ln>
              <a:solidFill>
                <a:srgbClr val="273E6C"/>
              </a:solidFill>
              <a:effectLst/>
              <a:uLnTx/>
              <a:uFillTx/>
              <a:latin typeface="Roboto"/>
              <a:ea typeface="+mn-ea"/>
              <a:cs typeface="+mn-cs"/>
            </a:endParaRPr>
          </a:p>
          <a:p>
            <a:pPr marL="0" marR="0" lvl="0" indent="0" algn="l" defTabSz="1175644" rtl="0" eaLnBrk="1" fontAlgn="auto" latinLnBrk="0" hangingPunct="1">
              <a:lnSpc>
                <a:spcPts val="2419"/>
              </a:lnSpc>
              <a:spcBef>
                <a:spcPts val="0"/>
              </a:spcBef>
              <a:spcAft>
                <a:spcPts val="0"/>
              </a:spcAft>
              <a:buClrTx/>
              <a:buSzTx/>
              <a:buFontTx/>
              <a:buNone/>
              <a:tabLst/>
              <a:defRPr/>
            </a:pPr>
            <a:r>
              <a:rPr kumimoji="0" lang="en-US" sz="1999" b="0" i="0" u="none" strike="noStrike" kern="1200" cap="none" spc="0" normalizeH="0" baseline="0" noProof="0">
                <a:ln>
                  <a:noFill/>
                </a:ln>
                <a:solidFill>
                  <a:srgbClr val="273E6C"/>
                </a:solidFill>
                <a:effectLst/>
                <a:uLnTx/>
                <a:uFillTx/>
                <a:latin typeface="Roboto Bold"/>
                <a:ea typeface="+mn-ea"/>
                <a:cs typeface="+mn-cs"/>
              </a:rPr>
              <a:t>46% </a:t>
            </a:r>
            <a:r>
              <a:rPr kumimoji="0" lang="en-US" sz="1999" b="0" i="0" u="none" strike="noStrike" kern="1200" cap="none" spc="0" normalizeH="0" baseline="0" noProof="0">
                <a:ln>
                  <a:noFill/>
                </a:ln>
                <a:solidFill>
                  <a:srgbClr val="273E6C"/>
                </a:solidFill>
                <a:effectLst/>
                <a:uLnTx/>
                <a:uFillTx/>
                <a:latin typeface="Roboto"/>
                <a:ea typeface="+mn-ea"/>
                <a:cs typeface="+mn-cs"/>
              </a:rPr>
              <a:t>of Americans say they watch more </a:t>
            </a:r>
            <a:r>
              <a:rPr kumimoji="0" lang="en-US" sz="1999" b="0" i="0" u="none" strike="noStrike" kern="1200" cap="none" spc="0" normalizeH="0" baseline="0" noProof="0">
                <a:ln>
                  <a:noFill/>
                </a:ln>
                <a:solidFill>
                  <a:srgbClr val="273E6C"/>
                </a:solidFill>
                <a:effectLst/>
                <a:uLnTx/>
                <a:uFillTx/>
                <a:latin typeface="Roboto Bold"/>
                <a:ea typeface="+mn-ea"/>
                <a:cs typeface="+mn-cs"/>
              </a:rPr>
              <a:t>user-generated content</a:t>
            </a:r>
            <a:r>
              <a:rPr kumimoji="0" lang="en-US" sz="1999" b="0" i="0" u="none" strike="noStrike" kern="1200" cap="none" spc="0" normalizeH="0" baseline="0" noProof="0">
                <a:ln>
                  <a:noFill/>
                </a:ln>
                <a:solidFill>
                  <a:srgbClr val="273E6C"/>
                </a:solidFill>
                <a:effectLst/>
                <a:uLnTx/>
                <a:uFillTx/>
                <a:latin typeface="Roboto"/>
                <a:ea typeface="+mn-ea"/>
                <a:cs typeface="+mn-cs"/>
              </a:rPr>
              <a:t> on social media than they watch movies and television on streaming services. ​</a:t>
            </a:r>
          </a:p>
        </p:txBody>
      </p:sp>
      <p:sp>
        <p:nvSpPr>
          <p:cNvPr id="12" name="Freeform 12"/>
          <p:cNvSpPr/>
          <p:nvPr/>
        </p:nvSpPr>
        <p:spPr>
          <a:xfrm>
            <a:off x="4477438" y="2521182"/>
            <a:ext cx="504516" cy="504516"/>
          </a:xfrm>
          <a:custGeom>
            <a:avLst/>
            <a:gdLst/>
            <a:ahLst/>
            <a:cxnLst/>
            <a:rect l="l" t="t" r="r" b="b"/>
            <a:pathLst>
              <a:path w="504516" h="504516">
                <a:moveTo>
                  <a:pt x="0" y="0"/>
                </a:moveTo>
                <a:lnTo>
                  <a:pt x="504515" y="0"/>
                </a:lnTo>
                <a:lnTo>
                  <a:pt x="504515" y="504516"/>
                </a:lnTo>
                <a:lnTo>
                  <a:pt x="0" y="5045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117564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srgbClr val="273E6D"/>
              </a:solidFill>
              <a:effectLst/>
              <a:uLnTx/>
              <a:uFillTx/>
              <a:latin typeface="Roboto"/>
              <a:ea typeface="+mn-ea"/>
              <a:cs typeface="+mn-cs"/>
            </a:endParaRPr>
          </a:p>
        </p:txBody>
      </p:sp>
      <p:sp>
        <p:nvSpPr>
          <p:cNvPr id="13" name="Freeform 13"/>
          <p:cNvSpPr/>
          <p:nvPr/>
        </p:nvSpPr>
        <p:spPr>
          <a:xfrm>
            <a:off x="4477438" y="3388600"/>
            <a:ext cx="518318" cy="518318"/>
          </a:xfrm>
          <a:custGeom>
            <a:avLst/>
            <a:gdLst/>
            <a:ahLst/>
            <a:cxnLst/>
            <a:rect l="l" t="t" r="r" b="b"/>
            <a:pathLst>
              <a:path w="518318" h="518318">
                <a:moveTo>
                  <a:pt x="0" y="0"/>
                </a:moveTo>
                <a:lnTo>
                  <a:pt x="518318" y="0"/>
                </a:lnTo>
                <a:lnTo>
                  <a:pt x="518318" y="518318"/>
                </a:lnTo>
                <a:lnTo>
                  <a:pt x="0" y="5183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117564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srgbClr val="273E6D"/>
              </a:solidFill>
              <a:effectLst/>
              <a:uLnTx/>
              <a:uFillTx/>
              <a:latin typeface="Roboto"/>
              <a:ea typeface="+mn-ea"/>
              <a:cs typeface="+mn-cs"/>
            </a:endParaRPr>
          </a:p>
        </p:txBody>
      </p:sp>
      <p:sp>
        <p:nvSpPr>
          <p:cNvPr id="14" name="Freeform 14"/>
          <p:cNvSpPr/>
          <p:nvPr/>
        </p:nvSpPr>
        <p:spPr>
          <a:xfrm>
            <a:off x="4491240" y="4476725"/>
            <a:ext cx="504516" cy="504516"/>
          </a:xfrm>
          <a:custGeom>
            <a:avLst/>
            <a:gdLst/>
            <a:ahLst/>
            <a:cxnLst/>
            <a:rect l="l" t="t" r="r" b="b"/>
            <a:pathLst>
              <a:path w="504516" h="504516">
                <a:moveTo>
                  <a:pt x="0" y="0"/>
                </a:moveTo>
                <a:lnTo>
                  <a:pt x="504515" y="0"/>
                </a:lnTo>
                <a:lnTo>
                  <a:pt x="504515" y="504516"/>
                </a:lnTo>
                <a:lnTo>
                  <a:pt x="0" y="504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117564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a:ln>
                <a:noFill/>
              </a:ln>
              <a:solidFill>
                <a:srgbClr val="273E6D"/>
              </a:solidFill>
              <a:effectLst/>
              <a:uLnTx/>
              <a:uFillTx/>
              <a:latin typeface="Roboto"/>
              <a:ea typeface="+mn-ea"/>
              <a:cs typeface="+mn-cs"/>
            </a:endParaRPr>
          </a:p>
        </p:txBody>
      </p:sp>
      <p:sp>
        <p:nvSpPr>
          <p:cNvPr id="3" name="Slide Number Placeholder 4">
            <a:extLst>
              <a:ext uri="{FF2B5EF4-FFF2-40B4-BE49-F238E27FC236}">
                <a16:creationId xmlns:a16="http://schemas.microsoft.com/office/drawing/2014/main" id="{1FC723A4-552D-1656-80DE-81877702F081}"/>
              </a:ext>
            </a:extLst>
          </p:cNvPr>
          <p:cNvSpPr>
            <a:spLocks noGrp="1"/>
          </p:cNvSpPr>
          <p:nvPr>
            <p:ph type="sldNum" sz="quarter" idx="4"/>
          </p:nvPr>
        </p:nvSpPr>
        <p:spPr>
          <a:xfrm>
            <a:off x="11887200" y="7400925"/>
            <a:ext cx="914400" cy="228600"/>
          </a:xfrm>
        </p:spPr>
        <p:txBody>
          <a:bodyPr/>
          <a:lstStyle/>
          <a:p>
            <a:pPr marL="0" marR="0" lvl="0" indent="0" algn="ctr" defTabSz="1175644" rtl="0" eaLnBrk="1" fontAlgn="auto" latinLnBrk="0" hangingPunct="1">
              <a:lnSpc>
                <a:spcPct val="100000"/>
              </a:lnSpc>
              <a:spcBef>
                <a:spcPts val="0"/>
              </a:spcBef>
              <a:spcAft>
                <a:spcPts val="0"/>
              </a:spcAft>
              <a:buClrTx/>
              <a:buSzTx/>
              <a:buFontTx/>
              <a:buNone/>
              <a:tabLst/>
              <a:defRPr/>
            </a:pPr>
            <a:fld id="{DFE75DC9-2AA8-4836-ABA6-832E2002DAE6}" type="slidenum">
              <a:rPr kumimoji="0" lang="en-US" sz="1200" b="0" i="0" u="none" strike="noStrike" kern="1200" cap="none" spc="0" normalizeH="0" baseline="0" noProof="0" smtClean="0">
                <a:ln>
                  <a:noFill/>
                </a:ln>
                <a:solidFill>
                  <a:srgbClr val="FFFFFF"/>
                </a:solidFill>
                <a:effectLst/>
                <a:uLnTx/>
                <a:uFillTx/>
                <a:latin typeface="Roboto"/>
                <a:ea typeface="+mn-ea"/>
                <a:cs typeface="+mn-cs"/>
              </a:rPr>
              <a:pPr marL="0" marR="0" lvl="0" indent="0" algn="ctr" defTabSz="117564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FFFFFF"/>
              </a:solidFill>
              <a:effectLst/>
              <a:uLnTx/>
              <a:uFillTx/>
              <a:latin typeface="Roboto"/>
              <a:ea typeface="+mn-ea"/>
              <a:cs typeface="+mn-cs"/>
            </a:endParaRPr>
          </a:p>
        </p:txBody>
      </p:sp>
      <p:sp>
        <p:nvSpPr>
          <p:cNvPr id="4" name="Rectangle 3">
            <a:extLst>
              <a:ext uri="{FF2B5EF4-FFF2-40B4-BE49-F238E27FC236}">
                <a16:creationId xmlns:a16="http://schemas.microsoft.com/office/drawing/2014/main" id="{5D1FBAEE-94CA-23E9-17B7-D75B26D425F5}"/>
              </a:ext>
            </a:extLst>
          </p:cNvPr>
          <p:cNvSpPr/>
          <p:nvPr/>
        </p:nvSpPr>
        <p:spPr>
          <a:xfrm>
            <a:off x="228600" y="304800"/>
            <a:ext cx="3505200" cy="67056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Update to Zoo, Bot. Garden, or Museum themed image, or client-specific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6D3B64-D824-4CE1-B0F6-66889C2FC8DA}"/>
              </a:ext>
            </a:extLst>
          </p:cNvPr>
          <p:cNvSpPr>
            <a:spLocks noGrp="1"/>
          </p:cNvSpPr>
          <p:nvPr>
            <p:ph type="sldNum" sz="quarter" idx="4"/>
          </p:nvPr>
        </p:nvSpPr>
        <p:spPr/>
        <p:txBody>
          <a:bodyPr/>
          <a:lstStyle/>
          <a:p>
            <a:pPr marL="0" marR="0" lvl="0" indent="0" algn="ctr" defTabSz="1175644" rtl="0" eaLnBrk="1" fontAlgn="auto" latinLnBrk="0" hangingPunct="1">
              <a:lnSpc>
                <a:spcPct val="100000"/>
              </a:lnSpc>
              <a:spcBef>
                <a:spcPts val="0"/>
              </a:spcBef>
              <a:spcAft>
                <a:spcPts val="0"/>
              </a:spcAft>
              <a:buClrTx/>
              <a:buSzTx/>
              <a:buFontTx/>
              <a:buNone/>
              <a:tabLst/>
              <a:defRPr/>
            </a:pPr>
            <a:fld id="{DFE75DC9-2AA8-4836-ABA6-832E2002DAE6}" type="slidenum">
              <a:rPr kumimoji="0" lang="en-US" sz="1200" b="0" i="0" u="none" strike="noStrike" kern="1200" cap="none" spc="0" normalizeH="0" baseline="0" noProof="0" smtClean="0">
                <a:ln>
                  <a:noFill/>
                </a:ln>
                <a:solidFill>
                  <a:srgbClr val="FFFFFF"/>
                </a:solidFill>
                <a:effectLst/>
                <a:uLnTx/>
                <a:uFillTx/>
                <a:latin typeface="Roboto"/>
                <a:ea typeface="+mn-ea"/>
                <a:cs typeface="+mn-cs"/>
              </a:rPr>
              <a:pPr marL="0" marR="0" lvl="0" indent="0" algn="ctr" defTabSz="117564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FFFFFF"/>
              </a:solidFill>
              <a:effectLst/>
              <a:uLnTx/>
              <a:uFillTx/>
              <a:latin typeface="Roboto"/>
              <a:ea typeface="+mn-ea"/>
              <a:cs typeface="+mn-cs"/>
            </a:endParaRPr>
          </a:p>
        </p:txBody>
      </p:sp>
      <p:sp>
        <p:nvSpPr>
          <p:cNvPr id="5" name="Subtitle 4">
            <a:extLst>
              <a:ext uri="{FF2B5EF4-FFF2-40B4-BE49-F238E27FC236}">
                <a16:creationId xmlns:a16="http://schemas.microsoft.com/office/drawing/2014/main" id="{D6BD8858-6523-4B39-A154-86CDDF1914F3}"/>
              </a:ext>
            </a:extLst>
          </p:cNvPr>
          <p:cNvSpPr>
            <a:spLocks noGrp="1"/>
          </p:cNvSpPr>
          <p:nvPr>
            <p:ph type="subTitle" idx="10"/>
          </p:nvPr>
        </p:nvSpPr>
        <p:spPr/>
        <p:txBody>
          <a:bodyPr/>
          <a:lstStyle/>
          <a:p>
            <a:endParaRPr lang="en-US"/>
          </a:p>
        </p:txBody>
      </p:sp>
      <p:sp>
        <p:nvSpPr>
          <p:cNvPr id="6" name="Content Placeholder 5">
            <a:extLst>
              <a:ext uri="{FF2B5EF4-FFF2-40B4-BE49-F238E27FC236}">
                <a16:creationId xmlns:a16="http://schemas.microsoft.com/office/drawing/2014/main" id="{97D4D8E8-F725-4417-B3F7-CADDD2043CD0}"/>
              </a:ext>
            </a:extLst>
          </p:cNvPr>
          <p:cNvSpPr>
            <a:spLocks noGrp="1"/>
          </p:cNvSpPr>
          <p:nvPr>
            <p:ph idx="11"/>
          </p:nvPr>
        </p:nvSpPr>
        <p:spPr>
          <a:xfrm>
            <a:off x="836340" y="1849989"/>
            <a:ext cx="11226120" cy="5373726"/>
          </a:xfrm>
        </p:spPr>
        <p:txBody>
          <a:bodyPr vert="horz" lIns="117564" tIns="58782" rIns="117564" bIns="58782" rtlCol="0" anchor="t">
            <a:noAutofit/>
          </a:bodyPr>
          <a:lstStyle/>
          <a:p>
            <a:pPr marL="0" indent="0">
              <a:buNone/>
            </a:pPr>
            <a:r>
              <a:rPr lang="en-US" sz="1800" dirty="0"/>
              <a:t>This report is designed to identify </a:t>
            </a:r>
            <a:r>
              <a:rPr lang="en-US" sz="1800" i="1" dirty="0"/>
              <a:t>Interests, Influencers, and Media</a:t>
            </a:r>
            <a:r>
              <a:rPr lang="en-US" sz="1800" dirty="0"/>
              <a:t> with which your visitors demonstrate a recent </a:t>
            </a:r>
            <a:r>
              <a:rPr lang="en-US" sz="1800" i="1" dirty="0"/>
              <a:t>positive </a:t>
            </a:r>
            <a:r>
              <a:rPr lang="en-US" sz="1800" dirty="0"/>
              <a:t>sentiment on social media and online platforms. </a:t>
            </a:r>
            <a:r>
              <a:rPr lang="en-US" sz="1800" b="1" dirty="0"/>
              <a:t>This data provides comprehensive, detailed insights into what they are engaging with each day—on average for 2+ hours a day.</a:t>
            </a:r>
          </a:p>
          <a:p>
            <a:pPr marL="0" indent="0">
              <a:buNone/>
            </a:pPr>
            <a:endParaRPr lang="en-US" sz="1800" dirty="0"/>
          </a:p>
          <a:p>
            <a:pPr>
              <a:spcAft>
                <a:spcPts val="600"/>
              </a:spcAft>
            </a:pPr>
            <a:r>
              <a:rPr lang="en-US" sz="1800" dirty="0"/>
              <a:t>Brands, Media and Interests are identified based on monitored digital consumer behavior.  </a:t>
            </a:r>
          </a:p>
          <a:p>
            <a:pPr>
              <a:spcAft>
                <a:spcPts val="600"/>
              </a:spcAft>
            </a:pPr>
            <a:r>
              <a:rPr lang="en-US" sz="1800" dirty="0"/>
              <a:t>To be included, a consumer must be engaged with the brand – that is: following and positively engaging with that brand’s handle.  </a:t>
            </a:r>
          </a:p>
          <a:p>
            <a:pPr>
              <a:spcAft>
                <a:spcPts val="600"/>
              </a:spcAft>
            </a:pPr>
            <a:r>
              <a:rPr lang="en-US" sz="1800" dirty="0"/>
              <a:t>They must be mentioning, tweeting and showing positive sentiment for the brand within the past three months on channels including YouTube, Pinterest, Twitter, Instagram, etc.</a:t>
            </a:r>
          </a:p>
          <a:p>
            <a:pPr>
              <a:spcAft>
                <a:spcPts val="600"/>
              </a:spcAft>
            </a:pPr>
            <a:r>
              <a:rPr lang="en-US" sz="1800" dirty="0"/>
              <a:t>Interests are categorized based on Internet Advertising Bureau categories.  </a:t>
            </a:r>
          </a:p>
          <a:p>
            <a:r>
              <a:rPr lang="en-US" sz="1800" dirty="0"/>
              <a:t>These categories are intended to help digital agencies place advertising that will resonate/align with an audiences’ key interests.</a:t>
            </a:r>
          </a:p>
          <a:p>
            <a:endParaRPr lang="en-US" sz="1800" dirty="0"/>
          </a:p>
          <a:p>
            <a:endParaRPr lang="en-US" sz="1800" dirty="0"/>
          </a:p>
          <a:p>
            <a:pPr marL="0" indent="0">
              <a:buNone/>
            </a:pPr>
            <a:endParaRPr lang="en-US" sz="1800" dirty="0"/>
          </a:p>
        </p:txBody>
      </p:sp>
      <p:sp>
        <p:nvSpPr>
          <p:cNvPr id="9" name="Rectangle 8">
            <a:extLst>
              <a:ext uri="{FF2B5EF4-FFF2-40B4-BE49-F238E27FC236}">
                <a16:creationId xmlns:a16="http://schemas.microsoft.com/office/drawing/2014/main" id="{8693C94D-6BDC-DC6C-1388-7252AAA89351}"/>
              </a:ext>
            </a:extLst>
          </p:cNvPr>
          <p:cNvSpPr/>
          <p:nvPr/>
        </p:nvSpPr>
        <p:spPr>
          <a:xfrm>
            <a:off x="836340" y="548684"/>
            <a:ext cx="3666212" cy="8133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6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Roboto"/>
                <a:ea typeface="+mn-ea"/>
                <a:cs typeface="+mn-cs"/>
              </a:rPr>
              <a:t>What are interests of this audience to inform our exhibits and programs?</a:t>
            </a:r>
            <a:endParaRPr kumimoji="0" lang="en-US" sz="1600" b="1" i="0" u="none" strike="noStrike" kern="1200" cap="none" spc="0" normalizeH="0" baseline="0" noProof="0" dirty="0">
              <a:ln>
                <a:noFill/>
              </a:ln>
              <a:solidFill>
                <a:prstClr val="white"/>
              </a:solidFill>
              <a:effectLst/>
              <a:uLnTx/>
              <a:uFillTx/>
              <a:latin typeface="Roboto"/>
              <a:ea typeface="+mn-ea"/>
              <a:cs typeface="+mn-cs"/>
            </a:endParaRPr>
          </a:p>
        </p:txBody>
      </p:sp>
      <p:sp>
        <p:nvSpPr>
          <p:cNvPr id="10" name="Rectangle 9">
            <a:extLst>
              <a:ext uri="{FF2B5EF4-FFF2-40B4-BE49-F238E27FC236}">
                <a16:creationId xmlns:a16="http://schemas.microsoft.com/office/drawing/2014/main" id="{7FA80F72-09B2-C3A6-4D94-CDD93EC4CFDE}"/>
              </a:ext>
            </a:extLst>
          </p:cNvPr>
          <p:cNvSpPr/>
          <p:nvPr/>
        </p:nvSpPr>
        <p:spPr>
          <a:xfrm>
            <a:off x="4653774" y="548685"/>
            <a:ext cx="3645275" cy="8133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6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Roboto"/>
                <a:ea typeface="+mn-ea"/>
                <a:cs typeface="+mn-cs"/>
              </a:rPr>
              <a:t>What media will best reach this audience?</a:t>
            </a:r>
            <a:endParaRPr kumimoji="0" lang="en-US" sz="1600" b="1" i="0" u="none" strike="noStrike" kern="1200" cap="none" spc="0" normalizeH="0" baseline="0" noProof="0" dirty="0">
              <a:ln>
                <a:noFill/>
              </a:ln>
              <a:solidFill>
                <a:prstClr val="white"/>
              </a:solidFill>
              <a:effectLst/>
              <a:uLnTx/>
              <a:uFillTx/>
              <a:latin typeface="Roboto"/>
              <a:ea typeface="+mn-ea"/>
              <a:cs typeface="+mn-cs"/>
            </a:endParaRPr>
          </a:p>
        </p:txBody>
      </p:sp>
      <p:sp>
        <p:nvSpPr>
          <p:cNvPr id="11" name="Rectangle 10">
            <a:extLst>
              <a:ext uri="{FF2B5EF4-FFF2-40B4-BE49-F238E27FC236}">
                <a16:creationId xmlns:a16="http://schemas.microsoft.com/office/drawing/2014/main" id="{A47241BD-4B74-B02F-5C64-8B65CB7D6AFB}"/>
              </a:ext>
            </a:extLst>
          </p:cNvPr>
          <p:cNvSpPr/>
          <p:nvPr/>
        </p:nvSpPr>
        <p:spPr>
          <a:xfrm>
            <a:off x="8450270" y="548685"/>
            <a:ext cx="3436929" cy="806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6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Roboto"/>
                <a:ea typeface="+mn-ea"/>
                <a:cs typeface="+mn-cs"/>
              </a:rPr>
              <a:t>What promotions or sponsorships will most resonate with this audience?</a:t>
            </a:r>
            <a:endParaRPr kumimoji="0" lang="en-US" sz="1600" b="1" i="0" u="none" strike="noStrike" kern="1200" cap="none" spc="0" normalizeH="0" baseline="0" noProof="0" dirty="0">
              <a:ln>
                <a:noFill/>
              </a:ln>
              <a:solidFill>
                <a:prstClr val="white"/>
              </a:solidFill>
              <a:effectLst/>
              <a:uLnTx/>
              <a:uFillTx/>
              <a:latin typeface="Roboto"/>
              <a:ea typeface="+mn-ea"/>
              <a:cs typeface="+mn-cs"/>
            </a:endParaRPr>
          </a:p>
        </p:txBody>
      </p:sp>
    </p:spTree>
    <p:extLst>
      <p:ext uri="{BB962C8B-B14F-4D97-AF65-F5344CB8AC3E}">
        <p14:creationId xmlns:p14="http://schemas.microsoft.com/office/powerpoint/2010/main" val="250570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5EBAC5-A5FE-AFEA-2D3A-281A88ABDE2B}"/>
              </a:ext>
            </a:extLst>
          </p:cNvPr>
          <p:cNvSpPr>
            <a:spLocks noGrp="1"/>
          </p:cNvSpPr>
          <p:nvPr>
            <p:ph type="sldNum" sz="quarter" idx="4"/>
          </p:nvPr>
        </p:nvSpPr>
        <p:spPr/>
        <p:txBody>
          <a:bodyPr/>
          <a:lstStyle/>
          <a:p>
            <a:pPr marL="0" marR="0" lvl="0" indent="0" algn="ctr" defTabSz="1175644" rtl="0" eaLnBrk="1" fontAlgn="auto" latinLnBrk="0" hangingPunct="1">
              <a:lnSpc>
                <a:spcPct val="100000"/>
              </a:lnSpc>
              <a:spcBef>
                <a:spcPts val="0"/>
              </a:spcBef>
              <a:spcAft>
                <a:spcPts val="0"/>
              </a:spcAft>
              <a:buClrTx/>
              <a:buSzTx/>
              <a:buFontTx/>
              <a:buNone/>
              <a:tabLst/>
              <a:defRPr/>
            </a:pPr>
            <a:fld id="{DFE75DC9-2AA8-4836-ABA6-832E2002DAE6}" type="slidenum">
              <a:rPr kumimoji="0" lang="en-US" sz="1200" b="0" i="0" u="none" strike="noStrike" kern="1200" cap="none" spc="0" normalizeH="0" baseline="0" noProof="0" smtClean="0">
                <a:ln>
                  <a:noFill/>
                </a:ln>
                <a:solidFill>
                  <a:srgbClr val="FFFFFF"/>
                </a:solidFill>
                <a:effectLst/>
                <a:uLnTx/>
                <a:uFillTx/>
                <a:latin typeface="Roboto"/>
                <a:ea typeface="+mn-ea"/>
                <a:cs typeface="+mn-cs"/>
              </a:rPr>
              <a:pPr marL="0" marR="0" lvl="0" indent="0" algn="ctr" defTabSz="117564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FFFFFF"/>
              </a:solidFill>
              <a:effectLst/>
              <a:uLnTx/>
              <a:uFillTx/>
              <a:latin typeface="Roboto"/>
              <a:ea typeface="+mn-ea"/>
              <a:cs typeface="+mn-cs"/>
            </a:endParaRPr>
          </a:p>
        </p:txBody>
      </p:sp>
      <p:sp>
        <p:nvSpPr>
          <p:cNvPr id="3" name="Subtitle 2">
            <a:extLst>
              <a:ext uri="{FF2B5EF4-FFF2-40B4-BE49-F238E27FC236}">
                <a16:creationId xmlns:a16="http://schemas.microsoft.com/office/drawing/2014/main" id="{B120A36C-02F7-45AA-E81C-275B16FCCF10}"/>
              </a:ext>
            </a:extLst>
          </p:cNvPr>
          <p:cNvSpPr>
            <a:spLocks noGrp="1"/>
          </p:cNvSpPr>
          <p:nvPr>
            <p:ph type="subTitle" idx="10"/>
          </p:nvPr>
        </p:nvSpPr>
        <p:spPr/>
        <p:txBody>
          <a:bodyPr/>
          <a:lstStyle/>
          <a:p>
            <a:endParaRPr lang="en-US"/>
          </a:p>
        </p:txBody>
      </p:sp>
      <p:sp>
        <p:nvSpPr>
          <p:cNvPr id="4" name="Title 3">
            <a:extLst>
              <a:ext uri="{FF2B5EF4-FFF2-40B4-BE49-F238E27FC236}">
                <a16:creationId xmlns:a16="http://schemas.microsoft.com/office/drawing/2014/main" id="{8BA6B160-47EC-9933-0964-342697B0C229}"/>
              </a:ext>
            </a:extLst>
          </p:cNvPr>
          <p:cNvSpPr>
            <a:spLocks noGrp="1"/>
          </p:cNvSpPr>
          <p:nvPr>
            <p:ph type="title"/>
          </p:nvPr>
        </p:nvSpPr>
        <p:spPr/>
        <p:txBody>
          <a:bodyPr/>
          <a:lstStyle/>
          <a:p>
            <a:r>
              <a:rPr lang="en-US" b="0" dirty="0">
                <a:solidFill>
                  <a:schemeClr val="accent5">
                    <a:lumMod val="10000"/>
                  </a:schemeClr>
                </a:solidFill>
                <a:latin typeface="+mn-lt"/>
              </a:rPr>
              <a:t>The</a:t>
            </a:r>
            <a:r>
              <a:rPr lang="en-US" sz="2800" b="0" dirty="0">
                <a:solidFill>
                  <a:schemeClr val="accent5">
                    <a:lumMod val="10000"/>
                  </a:schemeClr>
                </a:solidFill>
                <a:latin typeface="+mn-lt"/>
              </a:rPr>
              <a:t> [</a:t>
            </a:r>
            <a:r>
              <a:rPr lang="en-US" b="0" dirty="0">
                <a:solidFill>
                  <a:schemeClr val="accent5">
                    <a:lumMod val="10000"/>
                  </a:schemeClr>
                </a:solidFill>
                <a:latin typeface="+mn-lt"/>
              </a:rPr>
              <a:t>audience] </a:t>
            </a:r>
            <a:r>
              <a:rPr lang="en-US" sz="2800" b="0" dirty="0">
                <a:solidFill>
                  <a:schemeClr val="accent5">
                    <a:lumMod val="10000"/>
                  </a:schemeClr>
                </a:solidFill>
                <a:latin typeface="+mn-lt"/>
              </a:rPr>
              <a:t>profile and [</a:t>
            </a:r>
            <a:r>
              <a:rPr lang="en-US" b="0" dirty="0">
                <a:solidFill>
                  <a:schemeClr val="accent5">
                    <a:lumMod val="10000"/>
                  </a:schemeClr>
                </a:solidFill>
                <a:latin typeface="+mn-lt"/>
              </a:rPr>
              <a:t>audience] </a:t>
            </a:r>
            <a:r>
              <a:rPr lang="en-US" sz="2800" b="0" dirty="0">
                <a:solidFill>
                  <a:schemeClr val="accent5">
                    <a:lumMod val="10000"/>
                  </a:schemeClr>
                </a:solidFill>
                <a:latin typeface="+mn-lt"/>
              </a:rPr>
              <a:t>profile are provided to identify more targeted opportunities</a:t>
            </a:r>
            <a:br>
              <a:rPr lang="en-US" sz="2800" dirty="0">
                <a:ea typeface="Roboto"/>
                <a:cs typeface="Roboto"/>
              </a:rPr>
            </a:br>
            <a:endParaRPr lang="en-US" dirty="0"/>
          </a:p>
        </p:txBody>
      </p:sp>
      <p:sp>
        <p:nvSpPr>
          <p:cNvPr id="6" name="Content Placeholder 5">
            <a:extLst>
              <a:ext uri="{FF2B5EF4-FFF2-40B4-BE49-F238E27FC236}">
                <a16:creationId xmlns:a16="http://schemas.microsoft.com/office/drawing/2014/main" id="{66A3E39C-91A0-BED4-2D3C-01AA9A8DD38D}"/>
              </a:ext>
            </a:extLst>
          </p:cNvPr>
          <p:cNvSpPr>
            <a:spLocks noGrp="1"/>
          </p:cNvSpPr>
          <p:nvPr>
            <p:ph idx="12"/>
          </p:nvPr>
        </p:nvSpPr>
        <p:spPr>
          <a:xfrm>
            <a:off x="7183120" y="1678287"/>
            <a:ext cx="4887446" cy="3114885"/>
          </a:xfrm>
        </p:spPr>
        <p:txBody>
          <a:bodyPr/>
          <a:lstStyle/>
          <a:p>
            <a:pPr marL="0" indent="0" algn="ctr">
              <a:buNone/>
            </a:pPr>
            <a:r>
              <a:rPr lang="en-US" b="1" dirty="0"/>
              <a:t>[Name] Audience</a:t>
            </a:r>
          </a:p>
          <a:p>
            <a:pPr marL="0" indent="0">
              <a:buNone/>
            </a:pPr>
            <a:endParaRPr lang="en-US" b="1" dirty="0"/>
          </a:p>
          <a:p>
            <a:r>
              <a:rPr lang="en-US" sz="1400" dirty="0"/>
              <a:t>An audience of “[name]” consumers was built among the 1.2B profiles based on their engagement with a set of luxury brands and products.  </a:t>
            </a:r>
          </a:p>
          <a:p>
            <a:endParaRPr lang="en-US" sz="1400" dirty="0"/>
          </a:p>
          <a:p>
            <a:r>
              <a:rPr lang="en-US" sz="1400" dirty="0"/>
              <a:t>[Type] were then matched to the [category] audience as a separate audience in TruInsight.</a:t>
            </a:r>
          </a:p>
          <a:p>
            <a:endParaRPr lang="en-US" sz="1400" dirty="0"/>
          </a:p>
          <a:p>
            <a:r>
              <a:rPr lang="en-US" sz="1400" dirty="0"/>
              <a:t>The Luxury visitor audience may be used in place of the general audience when working with luxury and aspirational retailers.</a:t>
            </a:r>
          </a:p>
        </p:txBody>
      </p:sp>
      <p:pic>
        <p:nvPicPr>
          <p:cNvPr id="13" name="Picture 12" descr="A group of people sitting on a bench&#10;&#10;Description automatically generated with medium confidence">
            <a:extLst>
              <a:ext uri="{FF2B5EF4-FFF2-40B4-BE49-F238E27FC236}">
                <a16:creationId xmlns:a16="http://schemas.microsoft.com/office/drawing/2014/main" id="{FD220767-9B6B-6A46-1CAB-579B69AE00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587" b="16956"/>
          <a:stretch/>
        </p:blipFill>
        <p:spPr>
          <a:xfrm>
            <a:off x="963295" y="4970381"/>
            <a:ext cx="4299585" cy="1951553"/>
          </a:xfrm>
          <a:prstGeom prst="rect">
            <a:avLst/>
          </a:prstGeom>
        </p:spPr>
      </p:pic>
      <p:pic>
        <p:nvPicPr>
          <p:cNvPr id="14" name="Picture 4" descr="Post-circuit breaker, shopping at Dior, Chanel and more won't be the same">
            <a:extLst>
              <a:ext uri="{FF2B5EF4-FFF2-40B4-BE49-F238E27FC236}">
                <a16:creationId xmlns:a16="http://schemas.microsoft.com/office/drawing/2014/main" id="{F874EABC-8406-7439-AE19-FE8A938DA9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03" t="16464" b="21830"/>
          <a:stretch/>
        </p:blipFill>
        <p:spPr bwMode="auto">
          <a:xfrm>
            <a:off x="7293585" y="4970381"/>
            <a:ext cx="4299585" cy="1963819"/>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5">
            <a:extLst>
              <a:ext uri="{FF2B5EF4-FFF2-40B4-BE49-F238E27FC236}">
                <a16:creationId xmlns:a16="http://schemas.microsoft.com/office/drawing/2014/main" id="{7527D34B-69DF-C2DF-2872-132FE4B64218}"/>
              </a:ext>
            </a:extLst>
          </p:cNvPr>
          <p:cNvSpPr txBox="1">
            <a:spLocks/>
          </p:cNvSpPr>
          <p:nvPr/>
        </p:nvSpPr>
        <p:spPr>
          <a:xfrm>
            <a:off x="858644" y="1749122"/>
            <a:ext cx="4583151" cy="3044050"/>
          </a:xfrm>
          <a:prstGeom prst="rect">
            <a:avLst/>
          </a:prstGeom>
        </p:spPr>
        <p:txBody>
          <a:bodyPr vert="horz" lIns="117564" tIns="58782" rIns="117564" bIns="58782" rtlCol="0" anchor="t">
            <a:noAutofit/>
          </a:bodyPr>
          <a:lstStyle>
            <a:lvl1pPr marL="174625" indent="-174625" algn="l" defTabSz="914400" rtl="0" eaLnBrk="1" latinLnBrk="0" hangingPunct="1">
              <a:lnSpc>
                <a:spcPct val="100000"/>
              </a:lnSpc>
              <a:spcBef>
                <a:spcPts val="0"/>
              </a:spcBef>
              <a:spcAft>
                <a:spcPts val="0"/>
              </a:spcAft>
              <a:buClr>
                <a:schemeClr val="accent2"/>
              </a:buClr>
              <a:buSzPct val="140000"/>
              <a:buFont typeface="Roboto" panose="02000000000000000000" pitchFamily="2" charset="0"/>
              <a:buChar char="›"/>
              <a:defRPr lang="en-US" sz="2000" kern="1200">
                <a:solidFill>
                  <a:schemeClr val="tx1">
                    <a:lumMod val="50000"/>
                  </a:schemeClr>
                </a:solidFill>
                <a:latin typeface="+mn-lt"/>
                <a:ea typeface="+mn-ea"/>
                <a:cs typeface="+mn-cs"/>
              </a:defRPr>
            </a:lvl1pPr>
            <a:lvl2pPr marL="515938" indent="-268288" algn="l" defTabSz="914400" rtl="0" eaLnBrk="1" latinLnBrk="0" hangingPunct="1">
              <a:lnSpc>
                <a:spcPct val="100000"/>
              </a:lnSpc>
              <a:spcBef>
                <a:spcPts val="0"/>
              </a:spcBef>
              <a:spcAft>
                <a:spcPts val="0"/>
              </a:spcAft>
              <a:buFont typeface="Arial" panose="020B0604020202020204" pitchFamily="34" charset="0"/>
              <a:buChar char="–"/>
              <a:defRPr lang="en-US" sz="2000" kern="1200">
                <a:solidFill>
                  <a:schemeClr val="tx1">
                    <a:lumMod val="50000"/>
                  </a:schemeClr>
                </a:solidFill>
                <a:latin typeface="+mn-lt"/>
                <a:ea typeface="+mn-ea"/>
                <a:cs typeface="+mn-cs"/>
              </a:defRPr>
            </a:lvl2pPr>
            <a:lvl3pPr marL="739775" indent="-196850" algn="l" defTabSz="914400" rtl="0" eaLnBrk="1" latinLnBrk="0" hangingPunct="1">
              <a:lnSpc>
                <a:spcPct val="100000"/>
              </a:lnSpc>
              <a:spcBef>
                <a:spcPts val="0"/>
              </a:spcBef>
              <a:spcAft>
                <a:spcPts val="0"/>
              </a:spcAft>
              <a:buClr>
                <a:schemeClr val="accent3"/>
              </a:buClr>
              <a:buFont typeface="Arial" panose="020B0604020202020204" pitchFamily="34" charset="0"/>
              <a:buChar char="•"/>
              <a:defRPr lang="en-US" sz="2000" kern="1200">
                <a:solidFill>
                  <a:schemeClr val="tx1">
                    <a:lumMod val="50000"/>
                  </a:schemeClr>
                </a:solidFill>
                <a:latin typeface="+mn-lt"/>
                <a:ea typeface="+mn-ea"/>
                <a:cs typeface="+mn-cs"/>
              </a:defRPr>
            </a:lvl3pPr>
            <a:lvl4pPr marL="1031875" indent="-241300" algn="l" defTabSz="914400" rtl="0" eaLnBrk="1" latinLnBrk="0" hangingPunct="1">
              <a:lnSpc>
                <a:spcPct val="100000"/>
              </a:lnSpc>
              <a:spcBef>
                <a:spcPts val="0"/>
              </a:spcBef>
              <a:spcAft>
                <a:spcPts val="0"/>
              </a:spcAft>
              <a:buFont typeface="Arial" panose="020B0604020202020204" pitchFamily="34" charset="0"/>
              <a:buChar char="–"/>
              <a:defRPr lang="en-US" sz="2000" kern="1200">
                <a:solidFill>
                  <a:schemeClr val="tx1">
                    <a:lumMod val="50000"/>
                  </a:schemeClr>
                </a:solidFill>
                <a:latin typeface="+mn-lt"/>
                <a:ea typeface="+mn-ea"/>
                <a:cs typeface="+mn-cs"/>
              </a:defRPr>
            </a:lvl4pPr>
            <a:lvl5pPr marL="1254125" indent="-225425"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2000" kern="1200">
                <a:solidFill>
                  <a:schemeClr val="tx1">
                    <a:lumMod val="50000"/>
                  </a:schemeClr>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267BC3"/>
              </a:buClr>
              <a:buSzPct val="140000"/>
              <a:buFont typeface="Roboto" panose="02000000000000000000" pitchFamily="2" charset="0"/>
              <a:buNone/>
              <a:tabLst/>
              <a:defRPr/>
            </a:pPr>
            <a:r>
              <a:rPr kumimoji="0" lang="en-US" sz="2000" b="1" i="0" u="none" strike="noStrike" kern="1200" cap="none" spc="0" normalizeH="0" baseline="0" noProof="0" dirty="0">
                <a:ln>
                  <a:noFill/>
                </a:ln>
                <a:solidFill>
                  <a:srgbClr val="273E6D">
                    <a:lumMod val="50000"/>
                  </a:srgbClr>
                </a:solidFill>
                <a:effectLst/>
                <a:uLnTx/>
                <a:uFillTx/>
                <a:latin typeface="Roboto"/>
                <a:ea typeface="+mn-ea"/>
                <a:cs typeface="+mn-cs"/>
              </a:rPr>
              <a:t>[Name] Audience</a:t>
            </a:r>
          </a:p>
          <a:p>
            <a:pPr marL="0" marR="0" lvl="0" indent="0" algn="l" defTabSz="914400" rtl="0" eaLnBrk="1" fontAlgn="auto" latinLnBrk="0" hangingPunct="1">
              <a:lnSpc>
                <a:spcPct val="100000"/>
              </a:lnSpc>
              <a:spcBef>
                <a:spcPts val="0"/>
              </a:spcBef>
              <a:spcAft>
                <a:spcPts val="0"/>
              </a:spcAft>
              <a:buClr>
                <a:srgbClr val="267BC3"/>
              </a:buClr>
              <a:buSzPct val="140000"/>
              <a:buFont typeface="Roboto" panose="02000000000000000000" pitchFamily="2" charset="0"/>
              <a:buNone/>
              <a:tabLst/>
              <a:defRPr/>
            </a:pPr>
            <a:endParaRPr kumimoji="0" lang="en-US" sz="1400" b="1" i="0" u="none" strike="noStrike" kern="1200" cap="none" spc="0" normalizeH="0" baseline="0" noProof="0" dirty="0">
              <a:ln>
                <a:noFill/>
              </a:ln>
              <a:solidFill>
                <a:srgbClr val="273E6D">
                  <a:lumMod val="50000"/>
                </a:srgbClr>
              </a:solidFill>
              <a:effectLst/>
              <a:uLnTx/>
              <a:uFillTx/>
              <a:latin typeface="Roboto"/>
              <a:ea typeface="+mn-ea"/>
              <a:cs typeface="+mn-cs"/>
            </a:endParaRPr>
          </a:p>
          <a:p>
            <a:pPr marL="174625" marR="0" lvl="0" indent="-174625" algn="l" defTabSz="914400" rtl="0" eaLnBrk="1" fontAlgn="auto" latinLnBrk="0" hangingPunct="1">
              <a:lnSpc>
                <a:spcPct val="100000"/>
              </a:lnSpc>
              <a:spcBef>
                <a:spcPts val="0"/>
              </a:spcBef>
              <a:spcAft>
                <a:spcPts val="0"/>
              </a:spcAft>
              <a:buClr>
                <a:srgbClr val="267BC3"/>
              </a:buClr>
              <a:buSzPct val="140000"/>
              <a:buFont typeface="Roboto" panose="02000000000000000000" pitchFamily="2" charset="0"/>
              <a:buChar char="›"/>
              <a:tabLst/>
              <a:defRPr/>
            </a:pPr>
            <a:r>
              <a:rPr kumimoji="0" lang="en-US" sz="1400" b="0" i="0" u="none" strike="noStrike" kern="1200" cap="none" spc="0" normalizeH="0" baseline="0" noProof="0" dirty="0">
                <a:ln>
                  <a:noFill/>
                </a:ln>
                <a:solidFill>
                  <a:srgbClr val="273E6D">
                    <a:lumMod val="50000"/>
                  </a:srgbClr>
                </a:solidFill>
                <a:effectLst/>
                <a:uLnTx/>
                <a:uFillTx/>
                <a:latin typeface="Roboto"/>
                <a:ea typeface="+mn-ea"/>
                <a:cs typeface="+mn-cs"/>
              </a:rPr>
              <a:t>Mobile Device ID’s of visitors that were seen at your location between June 2022 and May 2023 were matched to online behaviors for 1.2B US consumer profiles.  </a:t>
            </a:r>
          </a:p>
          <a:p>
            <a:pPr marL="174625" marR="0" lvl="0" indent="-174625" algn="l" defTabSz="914400" rtl="0" eaLnBrk="1" fontAlgn="auto" latinLnBrk="0" hangingPunct="1">
              <a:lnSpc>
                <a:spcPct val="100000"/>
              </a:lnSpc>
              <a:spcBef>
                <a:spcPts val="0"/>
              </a:spcBef>
              <a:spcAft>
                <a:spcPts val="0"/>
              </a:spcAft>
              <a:buClr>
                <a:srgbClr val="267BC3"/>
              </a:buClr>
              <a:buSzPct val="140000"/>
              <a:buFont typeface="Roboto" panose="02000000000000000000" pitchFamily="2" charset="0"/>
              <a:buChar char="›"/>
              <a:tabLst/>
              <a:defRPr/>
            </a:pPr>
            <a:endParaRPr kumimoji="0" lang="en-US" sz="1400" b="0" i="0" u="none" strike="noStrike" kern="1200" cap="none" spc="0" normalizeH="0" baseline="0" noProof="0" dirty="0">
              <a:ln>
                <a:noFill/>
              </a:ln>
              <a:solidFill>
                <a:srgbClr val="273E6D">
                  <a:lumMod val="50000"/>
                </a:srgbClr>
              </a:solidFill>
              <a:effectLst/>
              <a:uLnTx/>
              <a:uFillTx/>
              <a:latin typeface="Roboto"/>
              <a:ea typeface="+mn-ea"/>
              <a:cs typeface="+mn-cs"/>
            </a:endParaRPr>
          </a:p>
          <a:p>
            <a:pPr marL="174625" marR="0" lvl="0" indent="-174625" algn="l" defTabSz="914400" rtl="0" eaLnBrk="1" fontAlgn="auto" latinLnBrk="0" hangingPunct="1">
              <a:lnSpc>
                <a:spcPct val="100000"/>
              </a:lnSpc>
              <a:spcBef>
                <a:spcPts val="0"/>
              </a:spcBef>
              <a:spcAft>
                <a:spcPts val="0"/>
              </a:spcAft>
              <a:buClr>
                <a:srgbClr val="267BC3"/>
              </a:buClr>
              <a:buSzPct val="140000"/>
              <a:buFont typeface="Roboto" panose="02000000000000000000" pitchFamily="2" charset="0"/>
              <a:buChar char="›"/>
              <a:tabLst/>
              <a:defRPr/>
            </a:pPr>
            <a:r>
              <a:rPr kumimoji="0" lang="en-US" sz="1400" b="0" i="0" u="none" strike="noStrike" kern="1200" cap="none" spc="0" normalizeH="0" baseline="0" noProof="0" dirty="0">
                <a:ln>
                  <a:noFill/>
                </a:ln>
                <a:solidFill>
                  <a:srgbClr val="273E6D">
                    <a:lumMod val="50000"/>
                  </a:srgbClr>
                </a:solidFill>
                <a:effectLst/>
                <a:uLnTx/>
                <a:uFillTx/>
                <a:latin typeface="Roboto"/>
                <a:ea typeface="+mn-ea"/>
                <a:cs typeface="+mn-cs"/>
              </a:rPr>
              <a:t>The [Name] Audience shows the top brands and attributes with which [type] are most engaged.</a:t>
            </a:r>
          </a:p>
          <a:p>
            <a:pPr marL="174625" marR="0" lvl="0" indent="-174625" algn="l" defTabSz="914400" rtl="0" eaLnBrk="1" fontAlgn="auto" latinLnBrk="0" hangingPunct="1">
              <a:lnSpc>
                <a:spcPct val="100000"/>
              </a:lnSpc>
              <a:spcBef>
                <a:spcPts val="0"/>
              </a:spcBef>
              <a:spcAft>
                <a:spcPts val="0"/>
              </a:spcAft>
              <a:buClr>
                <a:srgbClr val="267BC3"/>
              </a:buClr>
              <a:buSzPct val="140000"/>
              <a:buFont typeface="Roboto" panose="02000000000000000000" pitchFamily="2" charset="0"/>
              <a:buChar char="›"/>
              <a:tabLst/>
              <a:defRPr/>
            </a:pPr>
            <a:endParaRPr kumimoji="0" lang="en-US" sz="1400" b="0" i="0" u="none" strike="noStrike" kern="1200" cap="none" spc="0" normalizeH="0" baseline="0" noProof="0" dirty="0">
              <a:ln>
                <a:noFill/>
              </a:ln>
              <a:solidFill>
                <a:srgbClr val="273E6D">
                  <a:lumMod val="50000"/>
                </a:srgbClr>
              </a:solidFill>
              <a:effectLst/>
              <a:uLnTx/>
              <a:uFillTx/>
              <a:latin typeface="Roboto"/>
              <a:ea typeface="+mn-ea"/>
              <a:cs typeface="+mn-cs"/>
            </a:endParaRPr>
          </a:p>
          <a:p>
            <a:pPr marL="174625" marR="0" lvl="0" indent="-174625" algn="l" defTabSz="914400" rtl="0" eaLnBrk="1" fontAlgn="auto" latinLnBrk="0" hangingPunct="1">
              <a:lnSpc>
                <a:spcPct val="100000"/>
              </a:lnSpc>
              <a:spcBef>
                <a:spcPts val="0"/>
              </a:spcBef>
              <a:spcAft>
                <a:spcPts val="0"/>
              </a:spcAft>
              <a:buClr>
                <a:srgbClr val="267BC3"/>
              </a:buClr>
              <a:buSzPct val="140000"/>
              <a:buFont typeface="Roboto" panose="02000000000000000000" pitchFamily="2" charset="0"/>
              <a:buChar char="›"/>
              <a:tabLst/>
              <a:defRPr/>
            </a:pPr>
            <a:r>
              <a:rPr kumimoji="0" lang="en-US" sz="1400" b="0" i="0" u="none" strike="noStrike" kern="1200" cap="none" spc="0" normalizeH="0" baseline="0" noProof="0" dirty="0">
                <a:ln>
                  <a:noFill/>
                </a:ln>
                <a:solidFill>
                  <a:srgbClr val="273E6D">
                    <a:lumMod val="50000"/>
                  </a:srgbClr>
                </a:solidFill>
                <a:effectLst/>
                <a:uLnTx/>
                <a:uFillTx/>
                <a:latin typeface="Roboto"/>
                <a:ea typeface="+mn-ea"/>
                <a:cs typeface="+mn-cs"/>
              </a:rPr>
              <a:t>The All visitor profile may be used in planning marketing messages, media mix, leasing prospects and more.</a:t>
            </a:r>
            <a:endParaRPr kumimoji="0" lang="en-US" sz="2000" b="0" i="0" u="none" strike="noStrike" kern="1200" cap="none" spc="0" normalizeH="0" baseline="0" noProof="0" dirty="0">
              <a:ln>
                <a:noFill/>
              </a:ln>
              <a:solidFill>
                <a:srgbClr val="273E6D">
                  <a:lumMod val="50000"/>
                </a:srgbClr>
              </a:solidFill>
              <a:effectLst/>
              <a:uLnTx/>
              <a:uFillTx/>
              <a:latin typeface="Roboto"/>
              <a:ea typeface="+mn-ea"/>
              <a:cs typeface="+mn-cs"/>
            </a:endParaRPr>
          </a:p>
        </p:txBody>
      </p:sp>
      <p:sp>
        <p:nvSpPr>
          <p:cNvPr id="7" name="Rectangle 6">
            <a:extLst>
              <a:ext uri="{FF2B5EF4-FFF2-40B4-BE49-F238E27FC236}">
                <a16:creationId xmlns:a16="http://schemas.microsoft.com/office/drawing/2014/main" id="{222DADA4-DE30-3E16-9EB5-392790E4CE26}"/>
              </a:ext>
            </a:extLst>
          </p:cNvPr>
          <p:cNvSpPr/>
          <p:nvPr/>
        </p:nvSpPr>
        <p:spPr>
          <a:xfrm>
            <a:off x="1208430" y="5296971"/>
            <a:ext cx="3505200" cy="13716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Update to Zoo, Bot. Garden, or </a:t>
            </a:r>
            <a:r>
              <a:rPr lang="en-US" dirty="0" err="1"/>
              <a:t>Musuem</a:t>
            </a:r>
            <a:r>
              <a:rPr lang="en-US" dirty="0"/>
              <a:t> themed image, or client-specific</a:t>
            </a:r>
          </a:p>
        </p:txBody>
      </p:sp>
      <p:sp>
        <p:nvSpPr>
          <p:cNvPr id="8" name="Rectangle 7">
            <a:extLst>
              <a:ext uri="{FF2B5EF4-FFF2-40B4-BE49-F238E27FC236}">
                <a16:creationId xmlns:a16="http://schemas.microsoft.com/office/drawing/2014/main" id="{975395AF-AD9F-46A8-84A4-833CB56479E1}"/>
              </a:ext>
            </a:extLst>
          </p:cNvPr>
          <p:cNvSpPr/>
          <p:nvPr/>
        </p:nvSpPr>
        <p:spPr>
          <a:xfrm>
            <a:off x="7690777" y="5385391"/>
            <a:ext cx="3505200" cy="13716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Update to Zoo, Bot. Garden, or </a:t>
            </a:r>
            <a:r>
              <a:rPr lang="en-US" dirty="0" err="1"/>
              <a:t>Musuem</a:t>
            </a:r>
            <a:r>
              <a:rPr lang="en-US" dirty="0"/>
              <a:t> themed image, or client-specific</a:t>
            </a:r>
          </a:p>
        </p:txBody>
      </p:sp>
      <p:sp>
        <p:nvSpPr>
          <p:cNvPr id="9" name="Rectangle 8">
            <a:extLst>
              <a:ext uri="{FF2B5EF4-FFF2-40B4-BE49-F238E27FC236}">
                <a16:creationId xmlns:a16="http://schemas.microsoft.com/office/drawing/2014/main" id="{C05C858F-349D-D34D-5736-8E2DF3D07438}"/>
              </a:ext>
            </a:extLst>
          </p:cNvPr>
          <p:cNvSpPr/>
          <p:nvPr/>
        </p:nvSpPr>
        <p:spPr>
          <a:xfrm>
            <a:off x="1480515" y="2633854"/>
            <a:ext cx="2961030" cy="15240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Customized to client</a:t>
            </a:r>
          </a:p>
        </p:txBody>
      </p:sp>
      <p:sp>
        <p:nvSpPr>
          <p:cNvPr id="10" name="Rectangle 9">
            <a:extLst>
              <a:ext uri="{FF2B5EF4-FFF2-40B4-BE49-F238E27FC236}">
                <a16:creationId xmlns:a16="http://schemas.microsoft.com/office/drawing/2014/main" id="{11C3CBA3-5C1E-9C54-FEE9-74DBB275D2D3}"/>
              </a:ext>
            </a:extLst>
          </p:cNvPr>
          <p:cNvSpPr/>
          <p:nvPr/>
        </p:nvSpPr>
        <p:spPr>
          <a:xfrm>
            <a:off x="8146328" y="2651930"/>
            <a:ext cx="2961030" cy="1524000"/>
          </a:xfrm>
          <a:prstGeom prst="rect">
            <a:avLst/>
          </a:prstGeom>
          <a:solidFill>
            <a:srgbClr val="FF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Customized to client</a:t>
            </a:r>
          </a:p>
        </p:txBody>
      </p:sp>
    </p:spTree>
    <p:extLst>
      <p:ext uri="{BB962C8B-B14F-4D97-AF65-F5344CB8AC3E}">
        <p14:creationId xmlns:p14="http://schemas.microsoft.com/office/powerpoint/2010/main" val="128956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B3E360-8498-4411-BE3D-09866E56194E}"/>
              </a:ext>
            </a:extLst>
          </p:cNvPr>
          <p:cNvSpPr>
            <a:spLocks noGrp="1"/>
          </p:cNvSpPr>
          <p:nvPr>
            <p:ph type="title"/>
          </p:nvPr>
        </p:nvSpPr>
        <p:spPr>
          <a:xfrm>
            <a:off x="1011238" y="6076950"/>
            <a:ext cx="10881360" cy="720513"/>
          </a:xfrm>
        </p:spPr>
        <p:txBody>
          <a:bodyPr/>
          <a:lstStyle/>
          <a:p>
            <a:r>
              <a:rPr lang="en-US"/>
              <a:t>Executive Summary</a:t>
            </a:r>
          </a:p>
        </p:txBody>
      </p:sp>
      <p:sp>
        <p:nvSpPr>
          <p:cNvPr id="9" name="Text Placeholder 8">
            <a:extLst>
              <a:ext uri="{FF2B5EF4-FFF2-40B4-BE49-F238E27FC236}">
                <a16:creationId xmlns:a16="http://schemas.microsoft.com/office/drawing/2014/main" id="{13F001DA-84F9-478E-B9CA-74965CE0806A}"/>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276AFB66-272C-42EC-BBEB-9B43C8F5E7A3}"/>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3</a:t>
            </a:fld>
            <a:endParaRPr lang="en-US"/>
          </a:p>
        </p:txBody>
      </p:sp>
      <p:sp>
        <p:nvSpPr>
          <p:cNvPr id="7" name="Rectangle 6">
            <a:extLst>
              <a:ext uri="{FF2B5EF4-FFF2-40B4-BE49-F238E27FC236}">
                <a16:creationId xmlns:a16="http://schemas.microsoft.com/office/drawing/2014/main" id="{05FE2582-0BC2-44BA-BAD4-4F32F84AAB2E}"/>
              </a:ext>
            </a:extLst>
          </p:cNvPr>
          <p:cNvSpPr/>
          <p:nvPr/>
        </p:nvSpPr>
        <p:spPr>
          <a:xfrm>
            <a:off x="4105274" y="1462841"/>
            <a:ext cx="4572000" cy="2423359"/>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algn="ctr" defTabSz="987527">
              <a:defRPr/>
            </a:pPr>
            <a:r>
              <a:rPr kumimoji="0" lang="en-US" sz="1944" b="0" i="0" u="none" strike="noStrike" kern="0" cap="none" spc="0" normalizeH="0" baseline="0" noProof="0">
                <a:ln>
                  <a:noFill/>
                </a:ln>
                <a:solidFill>
                  <a:srgbClr val="FFFFFF"/>
                </a:solidFill>
                <a:effectLst/>
                <a:uLnTx/>
                <a:uFillTx/>
                <a:latin typeface="Arial" panose="020B0604020202020204"/>
                <a:ea typeface="+mn-ea"/>
                <a:cs typeface="+mn-cs"/>
              </a:rPr>
              <a:t>Insert photo of the client location or location being analyzed and resize/crop to fit properly, then ‘Send to back’</a:t>
            </a: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a:ln>
                  <a:noFill/>
                </a:ln>
                <a:solidFill>
                  <a:srgbClr val="FFFFFF"/>
                </a:solidFill>
                <a:effectLst/>
                <a:uLnTx/>
                <a:uFillTx/>
                <a:latin typeface="Arial" panose="020B0604020202020204"/>
                <a:ea typeface="+mn-ea"/>
                <a:cs typeface="+mn-cs"/>
              </a:rPr>
              <a:t>(Height: 14.0” x Width: 6.39”)</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a:ln>
                  <a:noFill/>
                </a:ln>
                <a:solidFill>
                  <a:srgbClr val="FFFFFF"/>
                </a:solidFill>
                <a:effectLst/>
                <a:uLnTx/>
                <a:uFillTx/>
                <a:latin typeface="Arial" panose="020B0604020202020204"/>
                <a:ea typeface="+mn-ea"/>
                <a:cs typeface="+mn-cs"/>
              </a:rPr>
              <a:t>Delete this box</a:t>
            </a:r>
          </a:p>
        </p:txBody>
      </p:sp>
    </p:spTree>
    <p:extLst>
      <p:ext uri="{BB962C8B-B14F-4D97-AF65-F5344CB8AC3E}">
        <p14:creationId xmlns:p14="http://schemas.microsoft.com/office/powerpoint/2010/main" val="1016410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AA58F4-CA15-4029-956D-6B74C3C897DE}"/>
              </a:ext>
            </a:extLst>
          </p:cNvPr>
          <p:cNvSpPr>
            <a:spLocks noGrp="1"/>
          </p:cNvSpPr>
          <p:nvPr>
            <p:ph type="sldNum" sz="quarter" idx="4"/>
          </p:nvPr>
        </p:nvSpPr>
        <p:spPr/>
        <p:txBody>
          <a:bodyPr/>
          <a:lstStyle/>
          <a:p>
            <a:fld id="{DFE75DC9-2AA8-4836-ABA6-832E2002DAE6}" type="slidenum">
              <a:rPr lang="en-US" smtClean="0">
                <a:solidFill>
                  <a:srgbClr val="FFFFFF"/>
                </a:solidFill>
              </a:rPr>
              <a:t>30</a:t>
            </a:fld>
            <a:endParaRPr lang="en-US">
              <a:solidFill>
                <a:srgbClr val="FFFFFF"/>
              </a:solidFill>
            </a:endParaRPr>
          </a:p>
        </p:txBody>
      </p:sp>
      <p:sp>
        <p:nvSpPr>
          <p:cNvPr id="12" name="Title 11">
            <a:extLst>
              <a:ext uri="{FF2B5EF4-FFF2-40B4-BE49-F238E27FC236}">
                <a16:creationId xmlns:a16="http://schemas.microsoft.com/office/drawing/2014/main" id="{FF4B6092-0796-4125-A087-E922C7AD074B}"/>
              </a:ext>
            </a:extLst>
          </p:cNvPr>
          <p:cNvSpPr>
            <a:spLocks noGrp="1"/>
          </p:cNvSpPr>
          <p:nvPr>
            <p:ph type="title"/>
          </p:nvPr>
        </p:nvSpPr>
        <p:spPr>
          <a:xfrm>
            <a:off x="1313186" y="311256"/>
            <a:ext cx="10749274" cy="1295400"/>
          </a:xfrm>
        </p:spPr>
        <p:txBody>
          <a:bodyPr>
            <a:noAutofit/>
          </a:bodyPr>
          <a:lstStyle/>
          <a:p>
            <a:r>
              <a:rPr lang="en-US" sz="2400" dirty="0"/>
              <a:t>XXXXX Email Audience</a:t>
            </a:r>
          </a:p>
        </p:txBody>
      </p:sp>
      <p:sp>
        <p:nvSpPr>
          <p:cNvPr id="13" name="Subtitle 12">
            <a:extLst>
              <a:ext uri="{FF2B5EF4-FFF2-40B4-BE49-F238E27FC236}">
                <a16:creationId xmlns:a16="http://schemas.microsoft.com/office/drawing/2014/main" id="{F6695B83-1BDF-40C3-AF5B-FCC5D6001D31}"/>
              </a:ext>
            </a:extLst>
          </p:cNvPr>
          <p:cNvSpPr>
            <a:spLocks noGrp="1"/>
          </p:cNvSpPr>
          <p:nvPr>
            <p:ph type="subTitle" idx="10"/>
          </p:nvPr>
        </p:nvSpPr>
        <p:spPr>
          <a:xfrm>
            <a:off x="731034" y="6781800"/>
            <a:ext cx="11331426" cy="441916"/>
          </a:xfrm>
        </p:spPr>
        <p:txBody>
          <a:bodyPr>
            <a:noAutofit/>
          </a:bodyPr>
          <a:lstStyle/>
          <a:p>
            <a:r>
              <a:rPr lang="en-US" sz="1200" i="1"/>
              <a:t>Source: TruInsight. Interests and mediums are listed in top ten audience size order from most-to-least visitor interest. Use these interests and mediums to inform new business development, specialty partnerships and digital marketing initiatives. </a:t>
            </a:r>
          </a:p>
          <a:p>
            <a:endParaRPr lang="en-US" sz="1200" i="1"/>
          </a:p>
        </p:txBody>
      </p:sp>
      <p:graphicFrame>
        <p:nvGraphicFramePr>
          <p:cNvPr id="8" name="Content Placeholder 6">
            <a:extLst>
              <a:ext uri="{FF2B5EF4-FFF2-40B4-BE49-F238E27FC236}">
                <a16:creationId xmlns:a16="http://schemas.microsoft.com/office/drawing/2014/main" id="{E6B91112-7B65-4CBF-B7F8-2CEB4115E807}"/>
              </a:ext>
            </a:extLst>
          </p:cNvPr>
          <p:cNvGraphicFramePr>
            <a:graphicFrameLocks noGrp="1"/>
          </p:cNvGraphicFramePr>
          <p:nvPr>
            <p:ph idx="1"/>
            <p:extLst>
              <p:ext uri="{D42A27DB-BD31-4B8C-83A1-F6EECF244321}">
                <p14:modId xmlns:p14="http://schemas.microsoft.com/office/powerpoint/2010/main" val="807434576"/>
              </p:ext>
            </p:extLst>
          </p:nvPr>
        </p:nvGraphicFramePr>
        <p:xfrm>
          <a:off x="1313186" y="1676400"/>
          <a:ext cx="10177272" cy="4587240"/>
        </p:xfrm>
        <a:graphic>
          <a:graphicData uri="http://schemas.openxmlformats.org/drawingml/2006/table">
            <a:tbl>
              <a:tblPr/>
              <a:tblGrid>
                <a:gridCol w="1453896">
                  <a:extLst>
                    <a:ext uri="{9D8B030D-6E8A-4147-A177-3AD203B41FA5}">
                      <a16:colId xmlns:a16="http://schemas.microsoft.com/office/drawing/2014/main" val="2191543679"/>
                    </a:ext>
                  </a:extLst>
                </a:gridCol>
                <a:gridCol w="1453896">
                  <a:extLst>
                    <a:ext uri="{9D8B030D-6E8A-4147-A177-3AD203B41FA5}">
                      <a16:colId xmlns:a16="http://schemas.microsoft.com/office/drawing/2014/main" val="2780414962"/>
                    </a:ext>
                  </a:extLst>
                </a:gridCol>
                <a:gridCol w="1453896">
                  <a:extLst>
                    <a:ext uri="{9D8B030D-6E8A-4147-A177-3AD203B41FA5}">
                      <a16:colId xmlns:a16="http://schemas.microsoft.com/office/drawing/2014/main" val="1210954487"/>
                    </a:ext>
                  </a:extLst>
                </a:gridCol>
                <a:gridCol w="1453896">
                  <a:extLst>
                    <a:ext uri="{9D8B030D-6E8A-4147-A177-3AD203B41FA5}">
                      <a16:colId xmlns:a16="http://schemas.microsoft.com/office/drawing/2014/main" val="2506130395"/>
                    </a:ext>
                  </a:extLst>
                </a:gridCol>
                <a:gridCol w="1453896">
                  <a:extLst>
                    <a:ext uri="{9D8B030D-6E8A-4147-A177-3AD203B41FA5}">
                      <a16:colId xmlns:a16="http://schemas.microsoft.com/office/drawing/2014/main" val="2835030562"/>
                    </a:ext>
                  </a:extLst>
                </a:gridCol>
                <a:gridCol w="1453896">
                  <a:extLst>
                    <a:ext uri="{9D8B030D-6E8A-4147-A177-3AD203B41FA5}">
                      <a16:colId xmlns:a16="http://schemas.microsoft.com/office/drawing/2014/main" val="996222065"/>
                    </a:ext>
                  </a:extLst>
                </a:gridCol>
                <a:gridCol w="1453896">
                  <a:extLst>
                    <a:ext uri="{9D8B030D-6E8A-4147-A177-3AD203B41FA5}">
                      <a16:colId xmlns:a16="http://schemas.microsoft.com/office/drawing/2014/main" val="371451461"/>
                    </a:ext>
                  </a:extLst>
                </a:gridCol>
              </a:tblGrid>
              <a:tr h="457200">
                <a:tc gridSpan="7">
                  <a:txBody>
                    <a:bodyPr/>
                    <a:lstStyle/>
                    <a:p>
                      <a:pPr algn="ctr" fontAlgn="b"/>
                      <a:r>
                        <a:rPr lang="en-US" sz="2000" b="1" i="0" u="none" strike="noStrike">
                          <a:solidFill>
                            <a:srgbClr val="FFFFFF"/>
                          </a:solidFill>
                          <a:effectLst/>
                          <a:latin typeface="+mn-lt"/>
                        </a:rPr>
                        <a:t>TOP INTERESTS – MEDIA - INFLUENCERS</a:t>
                      </a:r>
                    </a:p>
                  </a:txBody>
                  <a:tcPr marL="100426" marR="11158" marT="9525"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l" fontAlgn="b"/>
                      <a:endParaRPr lang="en-US" sz="900" b="1" i="0" u="none" strike="noStrike">
                        <a:solidFill>
                          <a:srgbClr val="FFFFFF"/>
                        </a:solidFill>
                        <a:effectLst/>
                        <a:latin typeface="+mn-lt"/>
                      </a:endParaRPr>
                    </a:p>
                  </a:txBody>
                  <a:tcPr marL="100426" marR="11158"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l" fontAlgn="b"/>
                      <a:endParaRPr lang="en-US" sz="900" b="1" i="0" u="none" strike="noStrike">
                        <a:solidFill>
                          <a:srgbClr val="FFFFFF"/>
                        </a:solidFill>
                        <a:effectLst/>
                        <a:latin typeface="+mn-lt"/>
                      </a:endParaRPr>
                    </a:p>
                  </a:txBody>
                  <a:tcPr marL="100426" marR="11158"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r" fontAlgn="b"/>
                      <a:endParaRPr lang="en-US" sz="900" b="1" i="0" u="none" strike="noStrike">
                        <a:solidFill>
                          <a:srgbClr val="FFFFFF"/>
                        </a:solidFill>
                        <a:effectLst/>
                        <a:latin typeface="+mn-lt"/>
                      </a:endParaRP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r" fontAlgn="b"/>
                      <a:endParaRPr lang="en-US" sz="900" b="1" i="0" u="none" strike="noStrike">
                        <a:solidFill>
                          <a:srgbClr val="FFFFFF"/>
                        </a:solidFill>
                        <a:effectLst/>
                        <a:latin typeface="+mn-lt"/>
                      </a:endParaRP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r" fontAlgn="b"/>
                      <a:endParaRPr lang="en-US" sz="900" b="1" i="0" u="none" strike="noStrike">
                        <a:solidFill>
                          <a:srgbClr val="FFFFFF"/>
                        </a:solidFill>
                        <a:effectLst/>
                        <a:latin typeface="+mn-lt"/>
                      </a:endParaRPr>
                    </a:p>
                  </a:txBody>
                  <a:tcPr marL="11158" marR="100426"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r" fontAlgn="b"/>
                      <a:endParaRPr lang="en-US" sz="900" b="1" i="0" u="none" strike="noStrike">
                        <a:solidFill>
                          <a:srgbClr val="FFFFFF"/>
                        </a:solidFill>
                        <a:effectLst/>
                        <a:latin typeface="+mn-lt"/>
                      </a:endParaRPr>
                    </a:p>
                  </a:txBody>
                  <a:tcPr marL="11158" marR="100426"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extLst>
                  <a:ext uri="{0D108BD9-81ED-4DB2-BD59-A6C34878D82A}">
                    <a16:rowId xmlns:a16="http://schemas.microsoft.com/office/drawing/2014/main" val="361744329"/>
                  </a:ext>
                </a:extLst>
              </a:tr>
              <a:tr h="457200">
                <a:tc>
                  <a:txBody>
                    <a:bodyPr/>
                    <a:lstStyle/>
                    <a:p>
                      <a:pPr algn="ctr" fontAlgn="b"/>
                      <a:r>
                        <a:rPr lang="en-US" sz="900" b="1" i="0" u="none" strike="noStrike">
                          <a:solidFill>
                            <a:srgbClr val="FFFFFF"/>
                          </a:solidFill>
                          <a:effectLst/>
                          <a:latin typeface="+mn-lt"/>
                        </a:rPr>
                        <a:t>INTEREST</a:t>
                      </a:r>
                    </a:p>
                    <a:p>
                      <a:pPr algn="ctr" fontAlgn="b"/>
                      <a:r>
                        <a:rPr lang="en-US" sz="900" b="1" i="0" u="none" strike="noStrike">
                          <a:solidFill>
                            <a:srgbClr val="FFFFFF"/>
                          </a:solidFill>
                          <a:effectLst/>
                          <a:latin typeface="+mn-lt"/>
                        </a:rPr>
                        <a:t>(Overall)</a:t>
                      </a:r>
                    </a:p>
                  </a:txBody>
                  <a:tcPr marL="100426" marR="11158"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NEWSPAPERS</a:t>
                      </a:r>
                    </a:p>
                    <a:p>
                      <a:pPr algn="ctr" fontAlgn="b"/>
                      <a:r>
                        <a:rPr lang="en-US" sz="900" b="1" i="0" u="none" strike="noStrike">
                          <a:solidFill>
                            <a:srgbClr val="FFFFFF"/>
                          </a:solidFill>
                          <a:effectLst/>
                          <a:latin typeface="+mn-lt"/>
                        </a:rPr>
                        <a:t>(All)</a:t>
                      </a:r>
                    </a:p>
                  </a:txBody>
                  <a:tcPr marL="100426" marR="11158"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MAGAZINES</a:t>
                      </a:r>
                    </a:p>
                    <a:p>
                      <a:pPr algn="ctr" fontAlgn="b"/>
                      <a:r>
                        <a:rPr lang="en-US" sz="900" b="1" i="0" u="none" strike="noStrike">
                          <a:solidFill>
                            <a:srgbClr val="FFFFFF"/>
                          </a:solidFill>
                          <a:effectLst/>
                          <a:latin typeface="+mn-lt"/>
                        </a:rPr>
                        <a:t>(Lifestyle)</a:t>
                      </a:r>
                    </a:p>
                  </a:txBody>
                  <a:tcPr marL="100426" marR="11158"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MAGAZINES</a:t>
                      </a:r>
                    </a:p>
                    <a:p>
                      <a:pPr algn="ctr" fontAlgn="b"/>
                      <a:r>
                        <a:rPr lang="en-US" sz="900" b="1" i="0" u="none" strike="noStrike">
                          <a:solidFill>
                            <a:srgbClr val="FFFFFF"/>
                          </a:solidFill>
                          <a:effectLst/>
                          <a:latin typeface="+mn-lt"/>
                        </a:rPr>
                        <a:t>(Fashion)</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PODCASTS</a:t>
                      </a:r>
                    </a:p>
                    <a:p>
                      <a:pPr algn="ctr" fontAlgn="b"/>
                      <a:r>
                        <a:rPr lang="en-US" sz="900" b="1" i="0" u="none" strike="noStrike">
                          <a:solidFill>
                            <a:srgbClr val="FFFFFF"/>
                          </a:solidFill>
                          <a:effectLst/>
                          <a:latin typeface="+mn-lt"/>
                        </a:rPr>
                        <a:t>(All)</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INFLUENCERS</a:t>
                      </a:r>
                    </a:p>
                    <a:p>
                      <a:pPr algn="ctr" fontAlgn="b"/>
                      <a:r>
                        <a:rPr lang="en-US" sz="900" b="1" i="0" u="none" strike="noStrike">
                          <a:solidFill>
                            <a:srgbClr val="FFFFFF"/>
                          </a:solidFill>
                          <a:effectLst/>
                          <a:latin typeface="+mn-lt"/>
                        </a:rPr>
                        <a:t>(Fashion)</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INFLUENCERS</a:t>
                      </a:r>
                    </a:p>
                    <a:p>
                      <a:pPr algn="ctr" fontAlgn="b"/>
                      <a:r>
                        <a:rPr lang="en-US" sz="900" b="1" i="0" u="none" strike="noStrike">
                          <a:solidFill>
                            <a:srgbClr val="FFFFFF"/>
                          </a:solidFill>
                          <a:effectLst/>
                          <a:latin typeface="+mn-lt"/>
                        </a:rPr>
                        <a:t>(Home &amp; Garden)</a:t>
                      </a:r>
                    </a:p>
                  </a:txBody>
                  <a:tcPr marL="11158" marR="100426"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extLst>
                  <a:ext uri="{0D108BD9-81ED-4DB2-BD59-A6C34878D82A}">
                    <a16:rowId xmlns:a16="http://schemas.microsoft.com/office/drawing/2014/main" val="3785263566"/>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Sports</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The New York Times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Bon Appetit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Vogue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Society &amp; Culture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Christine Teigen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Martha Stewart</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48701166"/>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Arts And Entertainment</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Austin American-Statesman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Bon AppÃ©tit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Vanity Fair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Comedy</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Kim Kardashian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Joanna Gaines</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49039156"/>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Music</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Texas Tribune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Martha Stewart Living</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News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Melania Trump</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Grace Bonney</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247418599"/>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Hobbies</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The Wall Street Journal</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National Geographic Traveler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Instyle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Sports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Khloe Kardashian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Chip Gaines</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126238835"/>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B2b</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The Washington Post</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Food Network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Wallpaper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Business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Kourtney Kardashian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Epic Gardening</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22887439"/>
                  </a:ext>
                </a:extLst>
              </a:tr>
              <a:tr h="38100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News</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The Guardian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Dwell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Elle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Music</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Judd Apatow</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Bri Emery</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671223922"/>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Family And Parenting</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The Texas Observer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Real Simple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W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Arts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Kendall Jenner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Elsie Larson</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30490363"/>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Style And Fashion</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Usa Today</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Food &amp; Wine Magazine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Nylon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Tv &amp; Film</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Kylie Jenner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Drew Scott - Actor</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625994430"/>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Science</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Los Angeles Times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Conde Nast Traveler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Glamour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Politics/Government</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Leandra Medine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Jonathan Scott</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74284315"/>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Politics / Advocacy</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Financial Times (Uk)</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Travel + Leisure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Marie Claire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Health &amp; Fitness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Camille Styles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Clint Harp</a:t>
                      </a:r>
                    </a:p>
                  </a:txBody>
                  <a:tcPr marL="9525" marR="95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549677805"/>
                  </a:ext>
                </a:extLst>
              </a:tr>
            </a:tbl>
          </a:graphicData>
        </a:graphic>
      </p:graphicFrame>
      <p:sp>
        <p:nvSpPr>
          <p:cNvPr id="2" name="Rectangle 1">
            <a:extLst>
              <a:ext uri="{FF2B5EF4-FFF2-40B4-BE49-F238E27FC236}">
                <a16:creationId xmlns:a16="http://schemas.microsoft.com/office/drawing/2014/main" id="{B30D4D63-E8FE-3DD3-2688-99375214AD8A}"/>
              </a:ext>
            </a:extLst>
          </p:cNvPr>
          <p:cNvSpPr/>
          <p:nvPr/>
        </p:nvSpPr>
        <p:spPr>
          <a:xfrm>
            <a:off x="2057400" y="2000306"/>
            <a:ext cx="10464807" cy="4319223"/>
          </a:xfrm>
          <a:prstGeom prst="rect">
            <a:avLst/>
          </a:prstGeom>
          <a:solidFill>
            <a:srgbClr val="E28A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Where to find audience details (set scaled audience from largest to smallest) –</a:t>
            </a:r>
          </a:p>
          <a:p>
            <a:pPr algn="ctr"/>
            <a:endParaRPr lang="en-US"/>
          </a:p>
          <a:p>
            <a:r>
              <a:rPr lang="en-US"/>
              <a:t>Interest: interests</a:t>
            </a:r>
          </a:p>
          <a:p>
            <a:r>
              <a:rPr lang="en-US"/>
              <a:t>Newspapers: media &gt; print media &gt; newspapers</a:t>
            </a:r>
          </a:p>
          <a:p>
            <a:r>
              <a:rPr lang="en-US"/>
              <a:t>Magazines (lifestyle): media &gt; print media &gt; magazines &gt; lifestyle</a:t>
            </a:r>
          </a:p>
          <a:p>
            <a:r>
              <a:rPr lang="en-US"/>
              <a:t>Magazines (fashion): media &gt; print media &gt; magazines &gt; fashion</a:t>
            </a:r>
          </a:p>
          <a:p>
            <a:r>
              <a:rPr lang="en-US"/>
              <a:t>Podcasts: media &gt; podcasts</a:t>
            </a:r>
          </a:p>
          <a:p>
            <a:r>
              <a:rPr lang="en-US"/>
              <a:t>Influencers (fashion): influencers &gt; fashion / beauty</a:t>
            </a:r>
          </a:p>
          <a:p>
            <a:r>
              <a:rPr lang="en-US"/>
              <a:t>Influencers (home): influencers &gt; home and garden</a:t>
            </a:r>
          </a:p>
        </p:txBody>
      </p:sp>
    </p:spTree>
    <p:extLst>
      <p:ext uri="{BB962C8B-B14F-4D97-AF65-F5344CB8AC3E}">
        <p14:creationId xmlns:p14="http://schemas.microsoft.com/office/powerpoint/2010/main" val="258787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AA58F4-CA15-4029-956D-6B74C3C897DE}"/>
              </a:ext>
            </a:extLst>
          </p:cNvPr>
          <p:cNvSpPr>
            <a:spLocks noGrp="1"/>
          </p:cNvSpPr>
          <p:nvPr>
            <p:ph type="sldNum" sz="quarter" idx="4"/>
          </p:nvPr>
        </p:nvSpPr>
        <p:spPr/>
        <p:txBody>
          <a:bodyPr/>
          <a:lstStyle/>
          <a:p>
            <a:fld id="{DFE75DC9-2AA8-4836-ABA6-832E2002DAE6}" type="slidenum">
              <a:rPr lang="en-US" smtClean="0">
                <a:solidFill>
                  <a:srgbClr val="FFFFFF"/>
                </a:solidFill>
              </a:rPr>
              <a:t>31</a:t>
            </a:fld>
            <a:endParaRPr lang="en-US">
              <a:solidFill>
                <a:srgbClr val="FFFFFF"/>
              </a:solidFill>
            </a:endParaRPr>
          </a:p>
        </p:txBody>
      </p:sp>
      <p:sp>
        <p:nvSpPr>
          <p:cNvPr id="12" name="Title 11">
            <a:extLst>
              <a:ext uri="{FF2B5EF4-FFF2-40B4-BE49-F238E27FC236}">
                <a16:creationId xmlns:a16="http://schemas.microsoft.com/office/drawing/2014/main" id="{FF4B6092-0796-4125-A087-E922C7AD074B}"/>
              </a:ext>
            </a:extLst>
          </p:cNvPr>
          <p:cNvSpPr>
            <a:spLocks noGrp="1"/>
          </p:cNvSpPr>
          <p:nvPr>
            <p:ph type="title"/>
          </p:nvPr>
        </p:nvSpPr>
        <p:spPr>
          <a:xfrm>
            <a:off x="1313186" y="311256"/>
            <a:ext cx="10749274" cy="1295400"/>
          </a:xfrm>
        </p:spPr>
        <p:txBody>
          <a:bodyPr>
            <a:noAutofit/>
          </a:bodyPr>
          <a:lstStyle/>
          <a:p>
            <a:r>
              <a:rPr lang="en-US" sz="2400" dirty="0"/>
              <a:t>XXXXX Email Audience</a:t>
            </a:r>
          </a:p>
        </p:txBody>
      </p:sp>
      <p:graphicFrame>
        <p:nvGraphicFramePr>
          <p:cNvPr id="8" name="Content Placeholder 6">
            <a:extLst>
              <a:ext uri="{FF2B5EF4-FFF2-40B4-BE49-F238E27FC236}">
                <a16:creationId xmlns:a16="http://schemas.microsoft.com/office/drawing/2014/main" id="{E6B91112-7B65-4CBF-B7F8-2CEB4115E807}"/>
              </a:ext>
            </a:extLst>
          </p:cNvPr>
          <p:cNvGraphicFramePr>
            <a:graphicFrameLocks noGrp="1"/>
          </p:cNvGraphicFramePr>
          <p:nvPr>
            <p:ph idx="1"/>
            <p:extLst>
              <p:ext uri="{D42A27DB-BD31-4B8C-83A1-F6EECF244321}">
                <p14:modId xmlns:p14="http://schemas.microsoft.com/office/powerpoint/2010/main" val="814227394"/>
              </p:ext>
            </p:extLst>
          </p:nvPr>
        </p:nvGraphicFramePr>
        <p:xfrm>
          <a:off x="1313186" y="1676400"/>
          <a:ext cx="10177272" cy="4572000"/>
        </p:xfrm>
        <a:graphic>
          <a:graphicData uri="http://schemas.openxmlformats.org/drawingml/2006/table">
            <a:tbl>
              <a:tblPr/>
              <a:tblGrid>
                <a:gridCol w="1272159">
                  <a:extLst>
                    <a:ext uri="{9D8B030D-6E8A-4147-A177-3AD203B41FA5}">
                      <a16:colId xmlns:a16="http://schemas.microsoft.com/office/drawing/2014/main" val="2191543679"/>
                    </a:ext>
                  </a:extLst>
                </a:gridCol>
                <a:gridCol w="1272159">
                  <a:extLst>
                    <a:ext uri="{9D8B030D-6E8A-4147-A177-3AD203B41FA5}">
                      <a16:colId xmlns:a16="http://schemas.microsoft.com/office/drawing/2014/main" val="2780414962"/>
                    </a:ext>
                  </a:extLst>
                </a:gridCol>
                <a:gridCol w="1272159">
                  <a:extLst>
                    <a:ext uri="{9D8B030D-6E8A-4147-A177-3AD203B41FA5}">
                      <a16:colId xmlns:a16="http://schemas.microsoft.com/office/drawing/2014/main" val="1210954487"/>
                    </a:ext>
                  </a:extLst>
                </a:gridCol>
                <a:gridCol w="1272159">
                  <a:extLst>
                    <a:ext uri="{9D8B030D-6E8A-4147-A177-3AD203B41FA5}">
                      <a16:colId xmlns:a16="http://schemas.microsoft.com/office/drawing/2014/main" val="2506130395"/>
                    </a:ext>
                  </a:extLst>
                </a:gridCol>
                <a:gridCol w="1272159">
                  <a:extLst>
                    <a:ext uri="{9D8B030D-6E8A-4147-A177-3AD203B41FA5}">
                      <a16:colId xmlns:a16="http://schemas.microsoft.com/office/drawing/2014/main" val="2835030562"/>
                    </a:ext>
                  </a:extLst>
                </a:gridCol>
                <a:gridCol w="1272159">
                  <a:extLst>
                    <a:ext uri="{9D8B030D-6E8A-4147-A177-3AD203B41FA5}">
                      <a16:colId xmlns:a16="http://schemas.microsoft.com/office/drawing/2014/main" val="3142722229"/>
                    </a:ext>
                  </a:extLst>
                </a:gridCol>
                <a:gridCol w="1272159">
                  <a:extLst>
                    <a:ext uri="{9D8B030D-6E8A-4147-A177-3AD203B41FA5}">
                      <a16:colId xmlns:a16="http://schemas.microsoft.com/office/drawing/2014/main" val="1842552652"/>
                    </a:ext>
                  </a:extLst>
                </a:gridCol>
                <a:gridCol w="1272159">
                  <a:extLst>
                    <a:ext uri="{9D8B030D-6E8A-4147-A177-3AD203B41FA5}">
                      <a16:colId xmlns:a16="http://schemas.microsoft.com/office/drawing/2014/main" val="996222065"/>
                    </a:ext>
                  </a:extLst>
                </a:gridCol>
              </a:tblGrid>
              <a:tr h="457200">
                <a:tc gridSpan="8">
                  <a:txBody>
                    <a:bodyPr/>
                    <a:lstStyle/>
                    <a:p>
                      <a:pPr algn="ctr" fontAlgn="b"/>
                      <a:r>
                        <a:rPr lang="en-US" sz="2000" b="1" i="0" u="none" strike="noStrike">
                          <a:solidFill>
                            <a:srgbClr val="FFFFFF"/>
                          </a:solidFill>
                          <a:effectLst/>
                          <a:latin typeface="+mn-lt"/>
                        </a:rPr>
                        <a:t>TOP BRANDS BASED ON INTEREST</a:t>
                      </a:r>
                    </a:p>
                  </a:txBody>
                  <a:tcPr marL="100426" marR="11158" marT="9525"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ctr" fontAlgn="b"/>
                      <a:endParaRPr lang="en-US" sz="2000" b="1" i="0" u="none" strike="noStrike">
                        <a:solidFill>
                          <a:srgbClr val="FFFFFF"/>
                        </a:solidFill>
                        <a:effectLst/>
                        <a:latin typeface="+mn-lt"/>
                      </a:endParaRPr>
                    </a:p>
                  </a:txBody>
                  <a:tcPr marL="100426" marR="11158" marT="9525"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ctr" fontAlgn="b"/>
                      <a:endParaRPr lang="en-US" sz="2000" b="1" i="0" u="none" strike="noStrike">
                        <a:solidFill>
                          <a:srgbClr val="FFFFFF"/>
                        </a:solidFill>
                        <a:effectLst/>
                        <a:latin typeface="+mn-lt"/>
                      </a:endParaRPr>
                    </a:p>
                  </a:txBody>
                  <a:tcPr marL="100426" marR="11158" marT="9525"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ctr" fontAlgn="b"/>
                      <a:endParaRPr lang="en-US" sz="2000" b="1" i="0" u="none" strike="noStrike">
                        <a:solidFill>
                          <a:srgbClr val="FFFFFF"/>
                        </a:solidFill>
                        <a:effectLst/>
                        <a:latin typeface="+mn-lt"/>
                      </a:endParaRPr>
                    </a:p>
                  </a:txBody>
                  <a:tcPr marL="100426" marR="11158" marT="9525"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ctr" fontAlgn="b"/>
                      <a:endParaRPr lang="en-US" sz="2000" b="1" i="0" u="none" strike="noStrike">
                        <a:solidFill>
                          <a:srgbClr val="FFFFFF"/>
                        </a:solidFill>
                        <a:effectLst/>
                        <a:latin typeface="+mn-lt"/>
                      </a:endParaRPr>
                    </a:p>
                  </a:txBody>
                  <a:tcPr marL="100426" marR="11158" marT="9525"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ctr" fontAlgn="b"/>
                      <a:endParaRPr lang="en-US" sz="2000" b="1" i="0" u="none" strike="noStrike">
                        <a:solidFill>
                          <a:srgbClr val="FFFFFF"/>
                        </a:solidFill>
                        <a:effectLst/>
                        <a:latin typeface="+mn-lt"/>
                      </a:endParaRPr>
                    </a:p>
                  </a:txBody>
                  <a:tcPr marL="100426" marR="11158" marT="9525"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ctr" fontAlgn="b"/>
                      <a:endParaRPr lang="en-US" sz="2000" b="1" i="0" u="none" strike="noStrike">
                        <a:solidFill>
                          <a:srgbClr val="FFFFFF"/>
                        </a:solidFill>
                        <a:effectLst/>
                        <a:latin typeface="+mn-lt"/>
                      </a:endParaRPr>
                    </a:p>
                  </a:txBody>
                  <a:tcPr marL="100426" marR="11158" marT="9525"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hMerge="1">
                  <a:txBody>
                    <a:bodyPr/>
                    <a:lstStyle/>
                    <a:p>
                      <a:pPr algn="ctr" fontAlgn="b"/>
                      <a:endParaRPr lang="en-US" sz="2000" b="1" i="0" u="none" strike="noStrike">
                        <a:solidFill>
                          <a:srgbClr val="FFFFFF"/>
                        </a:solidFill>
                        <a:effectLst/>
                        <a:latin typeface="+mn-lt"/>
                      </a:endParaRPr>
                    </a:p>
                  </a:txBody>
                  <a:tcPr marL="100426" marR="11158" marT="9525" marB="0" anchor="ctr">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extLst>
                  <a:ext uri="{0D108BD9-81ED-4DB2-BD59-A6C34878D82A}">
                    <a16:rowId xmlns:a16="http://schemas.microsoft.com/office/drawing/2014/main" val="361744329"/>
                  </a:ext>
                </a:extLst>
              </a:tr>
              <a:tr h="457200">
                <a:tc>
                  <a:txBody>
                    <a:bodyPr/>
                    <a:lstStyle/>
                    <a:p>
                      <a:pPr algn="ctr" fontAlgn="b"/>
                      <a:r>
                        <a:rPr lang="en-US" sz="900" b="1" i="0" u="none" strike="noStrike">
                          <a:solidFill>
                            <a:srgbClr val="FFFFFF"/>
                          </a:solidFill>
                          <a:effectLst/>
                          <a:latin typeface="+mn-lt"/>
                        </a:rPr>
                        <a:t>SHOES AND FOOTWEAR BRANDS</a:t>
                      </a:r>
                    </a:p>
                  </a:txBody>
                  <a:tcPr marL="100426" marR="11158"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APPAREL BRANDS</a:t>
                      </a:r>
                    </a:p>
                    <a:p>
                      <a:pPr algn="ctr" fontAlgn="b"/>
                      <a:r>
                        <a:rPr lang="en-US" sz="900" b="1" i="0" u="none" strike="noStrike">
                          <a:solidFill>
                            <a:srgbClr val="FFFFFF"/>
                          </a:solidFill>
                          <a:effectLst/>
                          <a:latin typeface="+mn-lt"/>
                        </a:rPr>
                        <a:t>(Designer)</a:t>
                      </a:r>
                    </a:p>
                  </a:txBody>
                  <a:tcPr marL="100426" marR="11158"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CONSUMER ELECTRONIC BRANDS</a:t>
                      </a:r>
                    </a:p>
                  </a:txBody>
                  <a:tcPr marL="100426" marR="11158"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BEAUTY BRANDS </a:t>
                      </a:r>
                    </a:p>
                    <a:p>
                      <a:pPr algn="ctr" fontAlgn="b"/>
                      <a:r>
                        <a:rPr lang="en-US" sz="900" b="1" i="0" u="none" strike="noStrike">
                          <a:solidFill>
                            <a:srgbClr val="FFFFFF"/>
                          </a:solidFill>
                          <a:effectLst/>
                          <a:latin typeface="+mn-lt"/>
                        </a:rPr>
                        <a:t>(Cosmetics)</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SPORTING GOODS BRANDS</a:t>
                      </a:r>
                    </a:p>
                    <a:p>
                      <a:pPr algn="ctr" fontAlgn="b"/>
                      <a:r>
                        <a:rPr lang="en-US" sz="900" b="1" i="0" u="none" strike="noStrike">
                          <a:solidFill>
                            <a:srgbClr val="FFFFFF"/>
                          </a:solidFill>
                          <a:effectLst/>
                          <a:latin typeface="+mn-lt"/>
                        </a:rPr>
                        <a:t>(Sportwear)</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HOME FURNISHINGS BRANDS</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JEWELRY </a:t>
                      </a:r>
                    </a:p>
                    <a:p>
                      <a:pPr algn="ctr" fontAlgn="b"/>
                      <a:r>
                        <a:rPr lang="en-US" sz="900" b="1" i="0" u="none" strike="noStrike">
                          <a:solidFill>
                            <a:srgbClr val="FFFFFF"/>
                          </a:solidFill>
                          <a:effectLst/>
                          <a:latin typeface="+mn-lt"/>
                        </a:rPr>
                        <a:t>BRANDS</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tc>
                  <a:txBody>
                    <a:bodyPr/>
                    <a:lstStyle/>
                    <a:p>
                      <a:pPr algn="ctr" fontAlgn="b"/>
                      <a:r>
                        <a:rPr lang="en-US" sz="900" b="1" i="0" u="none" strike="noStrike">
                          <a:solidFill>
                            <a:srgbClr val="FFFFFF"/>
                          </a:solidFill>
                          <a:effectLst/>
                          <a:latin typeface="+mn-lt"/>
                        </a:rPr>
                        <a:t>RESTAURANTS / DINING CATEGORIES</a:t>
                      </a:r>
                    </a:p>
                  </a:txBody>
                  <a:tcPr marL="11158" marR="100426"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B4273"/>
                    </a:solidFill>
                  </a:tcPr>
                </a:tc>
                <a:extLst>
                  <a:ext uri="{0D108BD9-81ED-4DB2-BD59-A6C34878D82A}">
                    <a16:rowId xmlns:a16="http://schemas.microsoft.com/office/drawing/2014/main" val="3785263566"/>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Nike</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Kate Spade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Best Buy</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Sephora</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Patagonia</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West Elm</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Kendra Scott</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Fast Food</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48701166"/>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Toms</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Chanel</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Newegg</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Chanel Beauty</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Lululemon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Apartment Therapy</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Catbird</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Coffee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4249039156"/>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Zappos</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Michael Kors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Gamestop</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Glossier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Outdoor Voices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Home Building</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Tiffany &amp; Co</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Dessert</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247418599"/>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Adidas</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Burberry</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err="1">
                          <a:solidFill>
                            <a:schemeClr val="bg2">
                              <a:lumMod val="10000"/>
                            </a:schemeClr>
                          </a:solidFill>
                          <a:effectLst/>
                          <a:latin typeface="Roboto" panose="02000000000000000000" pitchFamily="2" charset="0"/>
                          <a:ea typeface="+mn-ea"/>
                          <a:cs typeface="+mn-cs"/>
                        </a:rPr>
                        <a:t>Radioshack</a:t>
                      </a:r>
                      <a:endParaRPr lang="en-US" sz="900" b="0" i="0" u="none" strike="noStrike" kern="1200">
                        <a:solidFill>
                          <a:schemeClr val="bg2">
                            <a:lumMod val="10000"/>
                          </a:schemeClr>
                        </a:solidFill>
                        <a:effectLst/>
                        <a:latin typeface="Roboto" panose="02000000000000000000" pitchFamily="2" charset="0"/>
                        <a:ea typeface="+mn-ea"/>
                        <a:cs typeface="+mn-cs"/>
                      </a:endParaRP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Essie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The North Face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Williams-Sonoma</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Rolex</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Bbq</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126238835"/>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The North Face</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Christian Louboutin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Apple Store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Benefit Cosmetics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Under Armour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Pottery Barn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Vrai</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Family Restaurant</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522887439"/>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Burberry</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Marc Jacobs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Smarthome Shopping</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Lush</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Athleta</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One Kings Lane</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Alex And Ani</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Pizza</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671223922"/>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Sjp By Sarah Jessica Parker</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Christian </a:t>
                      </a:r>
                      <a:r>
                        <a:rPr lang="en-US" sz="900" b="0" i="0" u="none" strike="noStrike" kern="1200" err="1">
                          <a:solidFill>
                            <a:schemeClr val="bg2">
                              <a:lumMod val="10000"/>
                            </a:schemeClr>
                          </a:solidFill>
                          <a:effectLst/>
                          <a:latin typeface="Roboto" panose="02000000000000000000" pitchFamily="2" charset="0"/>
                          <a:ea typeface="+mn-ea"/>
                          <a:cs typeface="+mn-cs"/>
                        </a:rPr>
                        <a:t>Siriano</a:t>
                      </a:r>
                      <a:endParaRPr lang="en-US" sz="900" b="0" i="0" u="none" strike="noStrike" kern="1200">
                        <a:solidFill>
                          <a:schemeClr val="bg2">
                            <a:lumMod val="10000"/>
                          </a:schemeClr>
                        </a:solidFill>
                        <a:effectLst/>
                        <a:latin typeface="Roboto" panose="02000000000000000000" pitchFamily="2" charset="0"/>
                        <a:ea typeface="+mn-ea"/>
                        <a:cs typeface="+mn-cs"/>
                      </a:endParaRP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endParaRPr lang="en-US" sz="900" b="0" i="0" u="none" strike="noStrike" kern="1200">
                        <a:solidFill>
                          <a:schemeClr val="bg2">
                            <a:lumMod val="10000"/>
                          </a:schemeClr>
                        </a:solidFill>
                        <a:effectLst/>
                        <a:latin typeface="Roboto" panose="02000000000000000000" pitchFamily="2" charset="0"/>
                        <a:ea typeface="+mn-ea"/>
                        <a:cs typeface="+mn-cs"/>
                      </a:endParaRP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Bobbi Brown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Alo Yoga</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Home Goods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Baublebar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Juice/Salad Bars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30490363"/>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Alexander Mcqueen</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H&amp;M</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900" b="0" i="0" u="none" strike="noStrike" kern="1200">
                        <a:solidFill>
                          <a:schemeClr val="bg2">
                            <a:lumMod val="10000"/>
                          </a:schemeClr>
                        </a:solidFill>
                        <a:effectLst/>
                        <a:latin typeface="Roboto" panose="02000000000000000000" pitchFamily="2" charset="0"/>
                        <a:ea typeface="+mn-ea"/>
                        <a:cs typeface="+mn-cs"/>
                      </a:endParaRP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Mac Cosmetics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Topo Designs</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The Citizenry</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David Yurman</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Fine Dining</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625994430"/>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Under Armour</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Stella </a:t>
                      </a:r>
                      <a:r>
                        <a:rPr lang="en-US" sz="900" b="0" i="0" u="none" strike="noStrike" kern="1200" err="1">
                          <a:solidFill>
                            <a:schemeClr val="bg2">
                              <a:lumMod val="10000"/>
                            </a:schemeClr>
                          </a:solidFill>
                          <a:effectLst/>
                          <a:latin typeface="Roboto" panose="02000000000000000000" pitchFamily="2" charset="0"/>
                          <a:ea typeface="+mn-ea"/>
                          <a:cs typeface="+mn-cs"/>
                        </a:rPr>
                        <a:t>Mccartney</a:t>
                      </a:r>
                      <a:endParaRPr lang="en-US" sz="900" b="0" i="0" u="none" strike="noStrike" kern="1200">
                        <a:solidFill>
                          <a:schemeClr val="bg2">
                            <a:lumMod val="10000"/>
                          </a:schemeClr>
                        </a:solidFill>
                        <a:effectLst/>
                        <a:latin typeface="Roboto" panose="02000000000000000000" pitchFamily="2" charset="0"/>
                        <a:ea typeface="+mn-ea"/>
                        <a:cs typeface="+mn-cs"/>
                      </a:endParaRP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endParaRPr lang="en-US" sz="900" b="0" i="0" u="none" strike="noStrike" kern="1200">
                        <a:solidFill>
                          <a:schemeClr val="bg2">
                            <a:lumMod val="10000"/>
                          </a:schemeClr>
                        </a:solidFill>
                        <a:effectLst/>
                        <a:latin typeface="Roboto" panose="02000000000000000000" pitchFamily="2" charset="0"/>
                        <a:ea typeface="+mn-ea"/>
                        <a:cs typeface="+mn-cs"/>
                      </a:endParaRP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Narscosmetics.com</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Gaiam</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Herman Miller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Bulgari</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Ethnic</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74284315"/>
                  </a:ext>
                </a:extLst>
              </a:tr>
              <a:tr h="365760">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Brooks</a:t>
                      </a:r>
                    </a:p>
                  </a:txBody>
                  <a:tcPr marL="95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Diane Von Furstenberg</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endParaRPr lang="en-US" sz="900" b="0" i="0" u="none" strike="noStrike" kern="1200">
                        <a:solidFill>
                          <a:schemeClr val="bg2">
                            <a:lumMod val="10000"/>
                          </a:schemeClr>
                        </a:solidFill>
                        <a:effectLst/>
                        <a:latin typeface="Roboto" panose="02000000000000000000" pitchFamily="2" charset="0"/>
                        <a:ea typeface="+mn-ea"/>
                        <a:cs typeface="+mn-cs"/>
                      </a:endParaRP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The Honest Company</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Prana</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Houzz</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Cartier</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kern="1200">
                          <a:solidFill>
                            <a:schemeClr val="bg2">
                              <a:lumMod val="10000"/>
                            </a:schemeClr>
                          </a:solidFill>
                          <a:effectLst/>
                          <a:latin typeface="Roboto" panose="02000000000000000000" pitchFamily="2" charset="0"/>
                          <a:ea typeface="+mn-ea"/>
                          <a:cs typeface="+mn-cs"/>
                        </a:rPr>
                        <a:t>Pub</a:t>
                      </a:r>
                    </a:p>
                  </a:txBody>
                  <a:tcPr marL="9525" marR="95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549677805"/>
                  </a:ext>
                </a:extLst>
              </a:tr>
            </a:tbl>
          </a:graphicData>
        </a:graphic>
      </p:graphicFrame>
      <p:sp>
        <p:nvSpPr>
          <p:cNvPr id="5" name="Subtitle 4">
            <a:extLst>
              <a:ext uri="{FF2B5EF4-FFF2-40B4-BE49-F238E27FC236}">
                <a16:creationId xmlns:a16="http://schemas.microsoft.com/office/drawing/2014/main" id="{AD61B7EB-2C42-6D1F-3E23-78850215E088}"/>
              </a:ext>
            </a:extLst>
          </p:cNvPr>
          <p:cNvSpPr>
            <a:spLocks noGrp="1"/>
          </p:cNvSpPr>
          <p:nvPr>
            <p:ph type="subTitle" idx="10"/>
          </p:nvPr>
        </p:nvSpPr>
        <p:spPr/>
        <p:txBody>
          <a:bodyPr/>
          <a:lstStyle/>
          <a:p>
            <a:endParaRPr lang="en-US"/>
          </a:p>
        </p:txBody>
      </p:sp>
      <p:sp>
        <p:nvSpPr>
          <p:cNvPr id="6" name="Subtitle 12">
            <a:extLst>
              <a:ext uri="{FF2B5EF4-FFF2-40B4-BE49-F238E27FC236}">
                <a16:creationId xmlns:a16="http://schemas.microsoft.com/office/drawing/2014/main" id="{977A8D43-C35A-2DD4-127C-D2BDCE96CC9A}"/>
              </a:ext>
            </a:extLst>
          </p:cNvPr>
          <p:cNvSpPr txBox="1">
            <a:spLocks/>
          </p:cNvSpPr>
          <p:nvPr/>
        </p:nvSpPr>
        <p:spPr>
          <a:xfrm>
            <a:off x="731034" y="6781800"/>
            <a:ext cx="11331426" cy="441916"/>
          </a:xfrm>
          <a:prstGeom prst="rect">
            <a:avLst/>
          </a:prstGeom>
        </p:spPr>
        <p:txBody>
          <a:bodyPr vert="horz" lIns="117564" tIns="58782" rIns="117564" bIns="58782" rtlCol="0" anchor="b">
            <a:noAutofit/>
          </a:bodyPr>
          <a:lstStyle>
            <a:lvl1pPr marL="0" indent="0" algn="l" defTabSz="914400" rtl="0" eaLnBrk="1" latinLnBrk="0" hangingPunct="1">
              <a:lnSpc>
                <a:spcPct val="100000"/>
              </a:lnSpc>
              <a:spcBef>
                <a:spcPts val="0"/>
              </a:spcBef>
              <a:spcAft>
                <a:spcPts val="0"/>
              </a:spcAft>
              <a:buClr>
                <a:schemeClr val="accent2"/>
              </a:buClr>
              <a:buSzPct val="140000"/>
              <a:buFont typeface="Roboto" panose="02000000000000000000" pitchFamily="2" charset="0"/>
              <a:buNone/>
              <a:defRPr lang="en-US" sz="800" kern="1200">
                <a:solidFill>
                  <a:schemeClr val="bg1">
                    <a:lumMod val="50000"/>
                  </a:schemeClr>
                </a:solidFill>
                <a:latin typeface="+mn-lt"/>
                <a:ea typeface="+mn-ea"/>
                <a:cs typeface="+mn-cs"/>
              </a:defRPr>
            </a:lvl1pPr>
            <a:lvl2pPr marL="587822" indent="0" algn="ctr" defTabSz="914400" rtl="0" eaLnBrk="1" latinLnBrk="0" hangingPunct="1">
              <a:lnSpc>
                <a:spcPct val="100000"/>
              </a:lnSpc>
              <a:spcBef>
                <a:spcPts val="0"/>
              </a:spcBef>
              <a:spcAft>
                <a:spcPts val="0"/>
              </a:spcAft>
              <a:buFont typeface="Arial" panose="020B0604020202020204" pitchFamily="34" charset="0"/>
              <a:buNone/>
              <a:defRPr lang="en-US" sz="2000" kern="1200">
                <a:solidFill>
                  <a:schemeClr val="tx1">
                    <a:tint val="75000"/>
                  </a:schemeClr>
                </a:solidFill>
                <a:latin typeface="+mn-lt"/>
                <a:ea typeface="+mn-ea"/>
                <a:cs typeface="+mn-cs"/>
              </a:defRPr>
            </a:lvl2pPr>
            <a:lvl3pPr marL="1175644" indent="0" algn="ctr" defTabSz="914400" rtl="0" eaLnBrk="1" latinLnBrk="0" hangingPunct="1">
              <a:lnSpc>
                <a:spcPct val="100000"/>
              </a:lnSpc>
              <a:spcBef>
                <a:spcPts val="0"/>
              </a:spcBef>
              <a:spcAft>
                <a:spcPts val="0"/>
              </a:spcAft>
              <a:buClr>
                <a:schemeClr val="accent3"/>
              </a:buClr>
              <a:buFont typeface="Arial" panose="020B0604020202020204" pitchFamily="34" charset="0"/>
              <a:buNone/>
              <a:defRPr lang="en-US" sz="2000" kern="1200">
                <a:solidFill>
                  <a:schemeClr val="tx1">
                    <a:tint val="75000"/>
                  </a:schemeClr>
                </a:solidFill>
                <a:latin typeface="+mn-lt"/>
                <a:ea typeface="+mn-ea"/>
                <a:cs typeface="+mn-cs"/>
              </a:defRPr>
            </a:lvl3pPr>
            <a:lvl4pPr marL="1763466" indent="0" algn="ctr" defTabSz="914400" rtl="0" eaLnBrk="1" latinLnBrk="0" hangingPunct="1">
              <a:lnSpc>
                <a:spcPct val="100000"/>
              </a:lnSpc>
              <a:spcBef>
                <a:spcPts val="0"/>
              </a:spcBef>
              <a:spcAft>
                <a:spcPts val="0"/>
              </a:spcAft>
              <a:buFont typeface="Arial" panose="020B0604020202020204" pitchFamily="34" charset="0"/>
              <a:buNone/>
              <a:defRPr lang="en-US" sz="2000" kern="1200">
                <a:solidFill>
                  <a:schemeClr val="tx1">
                    <a:tint val="75000"/>
                  </a:schemeClr>
                </a:solidFill>
                <a:latin typeface="+mn-lt"/>
                <a:ea typeface="+mn-ea"/>
                <a:cs typeface="+mn-cs"/>
              </a:defRPr>
            </a:lvl4pPr>
            <a:lvl5pPr marL="2351288" indent="0" algn="ctr" defTabSz="914400" rtl="0" eaLnBrk="1" latinLnBrk="0" hangingPunct="1">
              <a:lnSpc>
                <a:spcPct val="100000"/>
              </a:lnSpc>
              <a:spcBef>
                <a:spcPts val="0"/>
              </a:spcBef>
              <a:spcAft>
                <a:spcPts val="0"/>
              </a:spcAft>
              <a:buClr>
                <a:schemeClr val="tx1"/>
              </a:buClr>
              <a:buFont typeface="Arial" panose="020B0604020202020204" pitchFamily="34" charset="0"/>
              <a:buNone/>
              <a:defRPr lang="en-US" sz="2000" kern="1200">
                <a:solidFill>
                  <a:schemeClr val="tx1">
                    <a:tint val="75000"/>
                  </a:schemeClr>
                </a:solidFill>
                <a:latin typeface="+mn-lt"/>
                <a:ea typeface="+mn-ea"/>
                <a:cs typeface="+mn-cs"/>
              </a:defRPr>
            </a:lvl5pPr>
            <a:lvl6pPr marL="2939110" indent="0" algn="ctr" defTabSz="1175644"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6pPr>
            <a:lvl7pPr marL="3526932" indent="0" algn="ctr" defTabSz="1175644"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7pPr>
            <a:lvl8pPr marL="4114754" indent="0" algn="ctr" defTabSz="1175644"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8pPr>
            <a:lvl9pPr marL="4702576" indent="0" algn="ctr" defTabSz="1175644" rtl="0" eaLnBrk="1" latinLnBrk="0" hangingPunct="1">
              <a:spcBef>
                <a:spcPct val="20000"/>
              </a:spcBef>
              <a:buFont typeface="Arial" panose="020B0604020202020204" pitchFamily="34" charset="0"/>
              <a:buNone/>
              <a:defRPr sz="2600" kern="1200">
                <a:solidFill>
                  <a:schemeClr val="tx1">
                    <a:tint val="75000"/>
                  </a:schemeClr>
                </a:solidFill>
                <a:latin typeface="+mn-lt"/>
                <a:ea typeface="+mn-ea"/>
                <a:cs typeface="+mn-cs"/>
              </a:defRPr>
            </a:lvl9pPr>
          </a:lstStyle>
          <a:p>
            <a:r>
              <a:rPr lang="en-US" sz="1200" i="1"/>
              <a:t>Source: TruInsight. All other brands are listed in top ten audience size from most-to-least visitor interest.</a:t>
            </a:r>
          </a:p>
          <a:p>
            <a:endParaRPr lang="en-US" sz="1200" i="1"/>
          </a:p>
        </p:txBody>
      </p:sp>
      <p:sp>
        <p:nvSpPr>
          <p:cNvPr id="2" name="Rectangle 1">
            <a:extLst>
              <a:ext uri="{FF2B5EF4-FFF2-40B4-BE49-F238E27FC236}">
                <a16:creationId xmlns:a16="http://schemas.microsoft.com/office/drawing/2014/main" id="{C1740D4E-8207-D2B2-4420-71DBC95C0E6F}"/>
              </a:ext>
            </a:extLst>
          </p:cNvPr>
          <p:cNvSpPr/>
          <p:nvPr/>
        </p:nvSpPr>
        <p:spPr>
          <a:xfrm>
            <a:off x="2133600" y="2140056"/>
            <a:ext cx="10464807" cy="4319223"/>
          </a:xfrm>
          <a:prstGeom prst="rect">
            <a:avLst/>
          </a:prstGeom>
          <a:solidFill>
            <a:srgbClr val="E28A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Where to find audience details (set scaled audience from largest to smallest) –</a:t>
            </a:r>
          </a:p>
          <a:p>
            <a:pPr algn="ctr"/>
            <a:endParaRPr lang="en-US"/>
          </a:p>
          <a:p>
            <a:r>
              <a:rPr lang="en-US"/>
              <a:t>Shoes and footwear: brands &gt; style and fashion &gt; shoes and footwear</a:t>
            </a:r>
          </a:p>
          <a:p>
            <a:r>
              <a:rPr lang="en-US"/>
              <a:t>Designer: brands &gt; style and fashion &gt; apparel &gt; designer</a:t>
            </a:r>
          </a:p>
          <a:p>
            <a:r>
              <a:rPr lang="en-US"/>
              <a:t>Consumer electronics: technology &gt; consumer electronics retailers</a:t>
            </a:r>
          </a:p>
          <a:p>
            <a:r>
              <a:rPr lang="en-US"/>
              <a:t>Beauty: brands &gt; consumer packaged goods &gt; personal care &gt; cosmetics</a:t>
            </a:r>
          </a:p>
          <a:p>
            <a:r>
              <a:rPr lang="en-US"/>
              <a:t>Sporting goods: brands &gt; style and fashion &gt; apparel &gt; sportswear</a:t>
            </a:r>
          </a:p>
          <a:p>
            <a:r>
              <a:rPr lang="en-US"/>
              <a:t>Home: brands &gt; home and garden &gt; home furnishings and houseware</a:t>
            </a:r>
          </a:p>
          <a:p>
            <a:r>
              <a:rPr lang="en-US"/>
              <a:t>Jewelry: brands &gt; style and fashion &gt; jewelry</a:t>
            </a:r>
          </a:p>
          <a:p>
            <a:r>
              <a:rPr lang="en-US"/>
              <a:t>Restaurants: brands &gt; restaurants</a:t>
            </a:r>
          </a:p>
        </p:txBody>
      </p:sp>
    </p:spTree>
    <p:extLst>
      <p:ext uri="{BB962C8B-B14F-4D97-AF65-F5344CB8AC3E}">
        <p14:creationId xmlns:p14="http://schemas.microsoft.com/office/powerpoint/2010/main" val="342129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FA58C6-C693-4070-9512-A8214E29178B}"/>
              </a:ext>
            </a:extLst>
          </p:cNvPr>
          <p:cNvSpPr>
            <a:spLocks noGrp="1"/>
          </p:cNvSpPr>
          <p:nvPr>
            <p:ph type="title"/>
          </p:nvPr>
        </p:nvSpPr>
        <p:spPr>
          <a:xfrm>
            <a:off x="1011238" y="6076950"/>
            <a:ext cx="10881360" cy="720513"/>
          </a:xfrm>
        </p:spPr>
        <p:txBody>
          <a:bodyPr/>
          <a:lstStyle/>
          <a:p>
            <a:r>
              <a:rPr lang="en-US"/>
              <a:t>Appendix</a:t>
            </a:r>
          </a:p>
        </p:txBody>
      </p:sp>
      <p:sp>
        <p:nvSpPr>
          <p:cNvPr id="8" name="Text Placeholder 7">
            <a:extLst>
              <a:ext uri="{FF2B5EF4-FFF2-40B4-BE49-F238E27FC236}">
                <a16:creationId xmlns:a16="http://schemas.microsoft.com/office/drawing/2014/main" id="{4AD4C8C6-8BD1-4EEB-A089-23D293BFF951}"/>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932147F1-D325-40C4-ADEE-F620B94A76DB}"/>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32</a:t>
            </a:fld>
            <a:endParaRPr lang="en-US"/>
          </a:p>
        </p:txBody>
      </p:sp>
      <p:sp>
        <p:nvSpPr>
          <p:cNvPr id="2" name="Rectangle 1">
            <a:extLst>
              <a:ext uri="{FF2B5EF4-FFF2-40B4-BE49-F238E27FC236}">
                <a16:creationId xmlns:a16="http://schemas.microsoft.com/office/drawing/2014/main" id="{266B3A82-3BBD-4BA7-7701-42AF2DC6B784}"/>
              </a:ext>
            </a:extLst>
          </p:cNvPr>
          <p:cNvSpPr/>
          <p:nvPr/>
        </p:nvSpPr>
        <p:spPr>
          <a:xfrm>
            <a:off x="4105274" y="1462841"/>
            <a:ext cx="4572000" cy="2423359"/>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algn="ctr" defTabSz="987527">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Insert photo of the client location or location being analyzed and resize/crop to fit properly, then ‘Send to back’</a:t>
            </a: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(Height: 14.0” x Width: 6.39”)</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this box</a:t>
            </a:r>
          </a:p>
        </p:txBody>
      </p:sp>
    </p:spTree>
    <p:extLst>
      <p:ext uri="{BB962C8B-B14F-4D97-AF65-F5344CB8AC3E}">
        <p14:creationId xmlns:p14="http://schemas.microsoft.com/office/powerpoint/2010/main" val="33829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16D5FE-9886-41E5-AD75-2DE458F5B270}"/>
              </a:ext>
            </a:extLst>
          </p:cNvPr>
          <p:cNvSpPr>
            <a:spLocks noGrp="1"/>
          </p:cNvSpPr>
          <p:nvPr>
            <p:ph idx="1"/>
          </p:nvPr>
        </p:nvSpPr>
        <p:spPr>
          <a:xfrm>
            <a:off x="7315200" y="1673424"/>
            <a:ext cx="4747260" cy="5260776"/>
          </a:xfrm>
        </p:spPr>
        <p:txBody>
          <a:bodyPr/>
          <a:lstStyle/>
          <a:p>
            <a:r>
              <a:rPr lang="en-US" dirty="0"/>
              <a:t>Dashboard access to </a:t>
            </a:r>
            <a:r>
              <a:rPr lang="en-US" dirty="0" err="1"/>
              <a:t>TruTrade</a:t>
            </a:r>
            <a:r>
              <a:rPr lang="en-US" dirty="0"/>
              <a:t> is available online 24/7:</a:t>
            </a:r>
          </a:p>
          <a:p>
            <a:pPr lvl="1"/>
            <a:r>
              <a:rPr lang="en-US" sz="1600" dirty="0">
                <a:hlinkClick r:id="rId2"/>
              </a:rPr>
              <a:t>https://trutrade.alexanderbabbage.com</a:t>
            </a:r>
            <a:endParaRPr lang="en-US" sz="1600" dirty="0"/>
          </a:p>
          <a:p>
            <a:endParaRPr lang="en-US" dirty="0"/>
          </a:p>
          <a:p>
            <a:r>
              <a:rPr lang="en-US" dirty="0"/>
              <a:t>If additional logins are needed, please contact Christy Loudermilk at:</a:t>
            </a:r>
          </a:p>
          <a:p>
            <a:pPr lvl="1"/>
            <a:r>
              <a:rPr lang="en-US" sz="1600" dirty="0"/>
              <a:t>cloudermilk@alexanderbabbage.com</a:t>
            </a:r>
          </a:p>
          <a:p>
            <a:endParaRPr lang="en-US" dirty="0"/>
          </a:p>
          <a:p>
            <a:r>
              <a:rPr lang="en-US" dirty="0"/>
              <a:t>If you need access to additional locations within your dashboard, please submit a request for additional locations on the “My Profile” page</a:t>
            </a:r>
          </a:p>
        </p:txBody>
      </p:sp>
      <p:sp>
        <p:nvSpPr>
          <p:cNvPr id="3" name="Slide Number Placeholder 2">
            <a:extLst>
              <a:ext uri="{FF2B5EF4-FFF2-40B4-BE49-F238E27FC236}">
                <a16:creationId xmlns:a16="http://schemas.microsoft.com/office/drawing/2014/main" id="{785F2820-95F1-4D73-89B8-0AAA6AEC0F1B}"/>
              </a:ext>
            </a:extLst>
          </p:cNvPr>
          <p:cNvSpPr>
            <a:spLocks noGrp="1"/>
          </p:cNvSpPr>
          <p:nvPr>
            <p:ph type="sldNum" sz="quarter" idx="4"/>
          </p:nvPr>
        </p:nvSpPr>
        <p:spPr/>
        <p:txBody>
          <a:bodyPr/>
          <a:lstStyle/>
          <a:p>
            <a:fld id="{DFE75DC9-2AA8-4836-ABA6-832E2002DAE6}" type="slidenum">
              <a:rPr lang="en-US" smtClean="0">
                <a:solidFill>
                  <a:srgbClr val="FFFFFF"/>
                </a:solidFill>
              </a:rPr>
              <a:t>33</a:t>
            </a:fld>
            <a:endParaRPr lang="en-US">
              <a:solidFill>
                <a:srgbClr val="FFFFFF"/>
              </a:solidFill>
            </a:endParaRPr>
          </a:p>
        </p:txBody>
      </p:sp>
      <p:sp>
        <p:nvSpPr>
          <p:cNvPr id="4" name="Title 3">
            <a:extLst>
              <a:ext uri="{FF2B5EF4-FFF2-40B4-BE49-F238E27FC236}">
                <a16:creationId xmlns:a16="http://schemas.microsoft.com/office/drawing/2014/main" id="{CAFD94EC-07C3-4ACB-9C31-2CEA84598C23}"/>
              </a:ext>
            </a:extLst>
          </p:cNvPr>
          <p:cNvSpPr>
            <a:spLocks noGrp="1"/>
          </p:cNvSpPr>
          <p:nvPr>
            <p:ph type="title"/>
          </p:nvPr>
        </p:nvSpPr>
        <p:spPr/>
        <p:txBody>
          <a:bodyPr/>
          <a:lstStyle/>
          <a:p>
            <a:r>
              <a:rPr lang="en-US"/>
              <a:t>TruTrade 5.0 Dashboard Access</a:t>
            </a:r>
          </a:p>
        </p:txBody>
      </p:sp>
      <p:sp>
        <p:nvSpPr>
          <p:cNvPr id="5" name="Subtitle 4">
            <a:extLst>
              <a:ext uri="{FF2B5EF4-FFF2-40B4-BE49-F238E27FC236}">
                <a16:creationId xmlns:a16="http://schemas.microsoft.com/office/drawing/2014/main" id="{51B550F0-03A4-4D19-87FE-9A6D64115378}"/>
              </a:ext>
            </a:extLst>
          </p:cNvPr>
          <p:cNvSpPr>
            <a:spLocks noGrp="1"/>
          </p:cNvSpPr>
          <p:nvPr>
            <p:ph type="subTitle" idx="10"/>
          </p:nvPr>
        </p:nvSpPr>
        <p:spPr/>
        <p:txBody>
          <a:bodyPr/>
          <a:lstStyle/>
          <a:p>
            <a:endParaRPr lang="en-US"/>
          </a:p>
        </p:txBody>
      </p:sp>
      <p:grpSp>
        <p:nvGrpSpPr>
          <p:cNvPr id="7" name="Group 6">
            <a:extLst>
              <a:ext uri="{FF2B5EF4-FFF2-40B4-BE49-F238E27FC236}">
                <a16:creationId xmlns:a16="http://schemas.microsoft.com/office/drawing/2014/main" id="{1C4C7A1C-03D4-4DEF-AEF6-0EB542675E98}"/>
              </a:ext>
            </a:extLst>
          </p:cNvPr>
          <p:cNvGrpSpPr/>
          <p:nvPr/>
        </p:nvGrpSpPr>
        <p:grpSpPr>
          <a:xfrm>
            <a:off x="739140" y="1673424"/>
            <a:ext cx="6185264" cy="5260776"/>
            <a:chOff x="739140" y="1673424"/>
            <a:chExt cx="6185264" cy="5260776"/>
          </a:xfrm>
        </p:grpSpPr>
        <p:pic>
          <p:nvPicPr>
            <p:cNvPr id="8" name="Picture 7">
              <a:extLst>
                <a:ext uri="{FF2B5EF4-FFF2-40B4-BE49-F238E27FC236}">
                  <a16:creationId xmlns:a16="http://schemas.microsoft.com/office/drawing/2014/main" id="{C6C4314B-956E-4553-AAAC-A6AA185F5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 y="1673424"/>
              <a:ext cx="6185264" cy="5260776"/>
            </a:xfrm>
            <a:prstGeom prst="rect">
              <a:avLst/>
            </a:prstGeom>
          </p:spPr>
        </p:pic>
        <p:sp>
          <p:nvSpPr>
            <p:cNvPr id="9" name="Rectangle 8">
              <a:extLst>
                <a:ext uri="{FF2B5EF4-FFF2-40B4-BE49-F238E27FC236}">
                  <a16:creationId xmlns:a16="http://schemas.microsoft.com/office/drawing/2014/main" id="{D70BD503-6BB0-4D9C-AE3C-EE863F6B7A92}"/>
                </a:ext>
              </a:extLst>
            </p:cNvPr>
            <p:cNvSpPr/>
            <p:nvPr/>
          </p:nvSpPr>
          <p:spPr>
            <a:xfrm>
              <a:off x="873864" y="1772056"/>
              <a:ext cx="5907936" cy="3505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102A8447-3543-9853-4A31-C5B5363DD177}"/>
              </a:ext>
            </a:extLst>
          </p:cNvPr>
          <p:cNvPicPr>
            <a:picLocks noChangeAspect="1"/>
          </p:cNvPicPr>
          <p:nvPr/>
        </p:nvPicPr>
        <p:blipFill>
          <a:blip r:embed="rId4"/>
          <a:stretch>
            <a:fillRect/>
          </a:stretch>
        </p:blipFill>
        <p:spPr>
          <a:xfrm>
            <a:off x="881970" y="2162721"/>
            <a:ext cx="5907936" cy="2723869"/>
          </a:xfrm>
          <a:prstGeom prst="rect">
            <a:avLst/>
          </a:prstGeom>
        </p:spPr>
      </p:pic>
    </p:spTree>
    <p:extLst>
      <p:ext uri="{BB962C8B-B14F-4D97-AF65-F5344CB8AC3E}">
        <p14:creationId xmlns:p14="http://schemas.microsoft.com/office/powerpoint/2010/main" val="4105385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of a city&#10;&#10;Description automatically generated">
            <a:extLst>
              <a:ext uri="{FF2B5EF4-FFF2-40B4-BE49-F238E27FC236}">
                <a16:creationId xmlns:a16="http://schemas.microsoft.com/office/drawing/2014/main" id="{693F3071-E15D-FC99-8FEF-0196AFBD4900}"/>
              </a:ext>
            </a:extLst>
          </p:cNvPr>
          <p:cNvPicPr>
            <a:picLocks noChangeAspect="1"/>
          </p:cNvPicPr>
          <p:nvPr/>
        </p:nvPicPr>
        <p:blipFill>
          <a:blip r:embed="rId2">
            <a:extLst>
              <a:ext uri="{28A0092B-C50C-407E-A947-70E740481C1C}">
                <a14:useLocalDpi xmlns:a14="http://schemas.microsoft.com/office/drawing/2010/main" val="0"/>
              </a:ext>
            </a:extLst>
          </a:blip>
          <a:srcRect l="3856" r="3856"/>
          <a:stretch/>
        </p:blipFill>
        <p:spPr>
          <a:xfrm>
            <a:off x="0" y="0"/>
            <a:ext cx="12801600" cy="7242048"/>
          </a:xfrm>
          <a:prstGeom prst="rect">
            <a:avLst/>
          </a:prstGeom>
        </p:spPr>
      </p:pic>
      <p:sp>
        <p:nvSpPr>
          <p:cNvPr id="2" name="Slide Number Placeholder 1">
            <a:extLst>
              <a:ext uri="{FF2B5EF4-FFF2-40B4-BE49-F238E27FC236}">
                <a16:creationId xmlns:a16="http://schemas.microsoft.com/office/drawing/2014/main" id="{3A8B384E-9834-45E1-9BAE-BF3CE9702BA0}"/>
              </a:ext>
            </a:extLst>
          </p:cNvPr>
          <p:cNvSpPr>
            <a:spLocks noGrp="1"/>
          </p:cNvSpPr>
          <p:nvPr>
            <p:ph type="sldNum" sz="quarter" idx="4"/>
          </p:nvPr>
        </p:nvSpPr>
        <p:spPr/>
        <p:txBody>
          <a:bodyPr/>
          <a:lstStyle/>
          <a:p>
            <a:fld id="{DFE75DC9-2AA8-4836-ABA6-832E2002DAE6}" type="slidenum">
              <a:rPr lang="en-US" smtClean="0">
                <a:solidFill>
                  <a:srgbClr val="FFFFFF"/>
                </a:solidFill>
              </a:rPr>
              <a:t>34</a:t>
            </a:fld>
            <a:endParaRPr lang="en-US">
              <a:solidFill>
                <a:srgbClr val="FFFFFF"/>
              </a:solidFill>
            </a:endParaRPr>
          </a:p>
        </p:txBody>
      </p:sp>
      <p:sp>
        <p:nvSpPr>
          <p:cNvPr id="5" name="Content Placeholder 4">
            <a:extLst>
              <a:ext uri="{FF2B5EF4-FFF2-40B4-BE49-F238E27FC236}">
                <a16:creationId xmlns:a16="http://schemas.microsoft.com/office/drawing/2014/main" id="{954CE900-390E-45AE-BD74-70F176FDF29C}"/>
              </a:ext>
            </a:extLst>
          </p:cNvPr>
          <p:cNvSpPr>
            <a:spLocks noGrp="1"/>
          </p:cNvSpPr>
          <p:nvPr>
            <p:ph sz="quarter" idx="4294967295"/>
          </p:nvPr>
        </p:nvSpPr>
        <p:spPr>
          <a:xfrm>
            <a:off x="9701213" y="1901825"/>
            <a:ext cx="3100387" cy="4205288"/>
          </a:xfrm>
        </p:spPr>
        <p:txBody>
          <a:bodyPr/>
          <a:lstStyle/>
          <a:p>
            <a:pPr lvl="0">
              <a:buClr>
                <a:srgbClr val="267BC3"/>
              </a:buClr>
            </a:pPr>
            <a:r>
              <a:rPr lang="en-US" sz="1800"/>
              <a:t>…</a:t>
            </a:r>
            <a:endParaRPr lang="en-US" sz="1500"/>
          </a:p>
          <a:p>
            <a:pPr lvl="0">
              <a:buClr>
                <a:srgbClr val="267BC3"/>
              </a:buClr>
            </a:pPr>
            <a:endParaRPr lang="en-US"/>
          </a:p>
        </p:txBody>
      </p:sp>
      <p:sp>
        <p:nvSpPr>
          <p:cNvPr id="8" name="Shape 0">
            <a:extLst>
              <a:ext uri="{FF2B5EF4-FFF2-40B4-BE49-F238E27FC236}">
                <a16:creationId xmlns:a16="http://schemas.microsoft.com/office/drawing/2014/main" id="{B0212DA0-4FB4-C1EB-D450-C5A33AF50984}"/>
              </a:ext>
            </a:extLst>
          </p:cNvPr>
          <p:cNvSpPr/>
          <p:nvPr/>
        </p:nvSpPr>
        <p:spPr>
          <a:xfrm>
            <a:off x="373380" y="246887"/>
            <a:ext cx="12054840" cy="523051"/>
          </a:xfrm>
          <a:prstGeom prst="rect">
            <a:avLst/>
          </a:prstGeom>
          <a:solidFill>
            <a:srgbClr val="FFFFFF">
              <a:alpha val="50000"/>
            </a:srgbClr>
          </a:solidFill>
          <a:ln/>
        </p:spPr>
        <p:txBody>
          <a:bodyPr/>
          <a:lstStyle/>
          <a:p>
            <a:pPr marL="0" indent="0">
              <a:buNone/>
            </a:pPr>
            <a:r>
              <a:rPr lang="en-US" sz="2800" dirty="0">
                <a:latin typeface="+mj-lt"/>
              </a:rPr>
              <a:t>Regional Population Density</a:t>
            </a:r>
          </a:p>
        </p:txBody>
      </p:sp>
      <p:pic>
        <p:nvPicPr>
          <p:cNvPr id="14" name="Picture 13">
            <a:extLst>
              <a:ext uri="{FF2B5EF4-FFF2-40B4-BE49-F238E27FC236}">
                <a16:creationId xmlns:a16="http://schemas.microsoft.com/office/drawing/2014/main" id="{ACB21A5F-1041-2A92-79C3-CFB795A384C5}"/>
              </a:ext>
            </a:extLst>
          </p:cNvPr>
          <p:cNvPicPr>
            <a:picLocks noChangeAspect="1"/>
          </p:cNvPicPr>
          <p:nvPr/>
        </p:nvPicPr>
        <p:blipFill>
          <a:blip r:embed="rId3"/>
          <a:stretch>
            <a:fillRect/>
          </a:stretch>
        </p:blipFill>
        <p:spPr>
          <a:xfrm>
            <a:off x="11077575" y="6473031"/>
            <a:ext cx="1266825" cy="4000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73D4692-96A9-6238-DFDD-D7A7A8B18B15}"/>
              </a:ext>
            </a:extLst>
          </p:cNvPr>
          <p:cNvSpPr txBox="1"/>
          <p:nvPr/>
        </p:nvSpPr>
        <p:spPr>
          <a:xfrm>
            <a:off x="3246228" y="3467135"/>
            <a:ext cx="3208757" cy="307777"/>
          </a:xfrm>
          <a:prstGeom prst="rect">
            <a:avLst/>
          </a:prstGeom>
          <a:noFill/>
          <a:ln w="3175">
            <a:noFill/>
          </a:ln>
        </p:spPr>
        <p:txBody>
          <a:bodyPr wrap="square" rtlCol="0">
            <a:spAutoFit/>
          </a:bodyPr>
          <a:lstStyle/>
          <a:p>
            <a:r>
              <a:rPr lang="en-US" sz="1400" b="1" dirty="0">
                <a:solidFill>
                  <a:schemeClr val="accent5">
                    <a:lumMod val="10000"/>
                  </a:schemeClr>
                </a:solidFill>
                <a:effectLst>
                  <a:glow rad="101600">
                    <a:schemeClr val="bg1"/>
                  </a:glow>
                </a:effectLst>
              </a:rPr>
              <a:t>XXXXX</a:t>
            </a:r>
          </a:p>
        </p:txBody>
      </p:sp>
      <p:sp>
        <p:nvSpPr>
          <p:cNvPr id="3" name="Rectangle 2">
            <a:extLst>
              <a:ext uri="{FF2B5EF4-FFF2-40B4-BE49-F238E27FC236}">
                <a16:creationId xmlns:a16="http://schemas.microsoft.com/office/drawing/2014/main" id="{3A22DD93-3901-8EE5-744E-AB57D8C2A110}"/>
              </a:ext>
            </a:extLst>
          </p:cNvPr>
          <p:cNvSpPr/>
          <p:nvPr/>
        </p:nvSpPr>
        <p:spPr>
          <a:xfrm>
            <a:off x="8077200" y="1371600"/>
            <a:ext cx="4488516" cy="4049082"/>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map to left and update with </a:t>
            </a:r>
            <a:r>
              <a:rPr kumimoji="0" lang="en-US" sz="1944" b="1" i="0" u="none" strike="noStrike" kern="0" cap="none" spc="0" normalizeH="0" baseline="0" noProof="0" dirty="0">
                <a:ln>
                  <a:noFill/>
                </a:ln>
                <a:solidFill>
                  <a:srgbClr val="FFFF00"/>
                </a:solidFill>
                <a:effectLst/>
                <a:uLnTx/>
                <a:uFillTx/>
                <a:latin typeface="Arial" panose="020B0604020202020204"/>
                <a:ea typeface="+mn-ea"/>
                <a:cs typeface="+mn-cs"/>
              </a:rPr>
              <a:t>POPULATION DENSITY </a:t>
            </a: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map (identical zoom as the first Visitor Origin and first Geographic Penetration and the Overlay maps, all competitors, but no mileage ring)</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Size map to correct size </a:t>
            </a: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(Height: 10.14” x Width: 7.92”)</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noProof="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Slide 37 PPT Export</a:t>
            </a:r>
          </a:p>
        </p:txBody>
      </p:sp>
    </p:spTree>
    <p:extLst>
      <p:ext uri="{BB962C8B-B14F-4D97-AF65-F5344CB8AC3E}">
        <p14:creationId xmlns:p14="http://schemas.microsoft.com/office/powerpoint/2010/main" val="93291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een map with white text&#10;&#10;Description automatically generated">
            <a:extLst>
              <a:ext uri="{FF2B5EF4-FFF2-40B4-BE49-F238E27FC236}">
                <a16:creationId xmlns:a16="http://schemas.microsoft.com/office/drawing/2014/main" id="{24C946B7-B9CA-4390-3980-86A0EB67D98F}"/>
              </a:ext>
            </a:extLst>
          </p:cNvPr>
          <p:cNvPicPr>
            <a:picLocks noChangeAspect="1"/>
          </p:cNvPicPr>
          <p:nvPr/>
        </p:nvPicPr>
        <p:blipFill>
          <a:blip r:embed="rId2">
            <a:extLst>
              <a:ext uri="{28A0092B-C50C-407E-A947-70E740481C1C}">
                <a14:useLocalDpi xmlns:a14="http://schemas.microsoft.com/office/drawing/2010/main" val="0"/>
              </a:ext>
            </a:extLst>
          </a:blip>
          <a:srcRect l="3853" r="3851"/>
          <a:stretch/>
        </p:blipFill>
        <p:spPr>
          <a:xfrm>
            <a:off x="0" y="0"/>
            <a:ext cx="12801600" cy="7239000"/>
          </a:xfrm>
          <a:prstGeom prst="rect">
            <a:avLst/>
          </a:prstGeom>
        </p:spPr>
      </p:pic>
      <p:sp>
        <p:nvSpPr>
          <p:cNvPr id="2" name="Slide Number Placeholder 1">
            <a:extLst>
              <a:ext uri="{FF2B5EF4-FFF2-40B4-BE49-F238E27FC236}">
                <a16:creationId xmlns:a16="http://schemas.microsoft.com/office/drawing/2014/main" id="{3A8B384E-9834-45E1-9BAE-BF3CE9702BA0}"/>
              </a:ext>
            </a:extLst>
          </p:cNvPr>
          <p:cNvSpPr>
            <a:spLocks noGrp="1"/>
          </p:cNvSpPr>
          <p:nvPr>
            <p:ph type="sldNum" sz="quarter" idx="4"/>
          </p:nvPr>
        </p:nvSpPr>
        <p:spPr/>
        <p:txBody>
          <a:bodyPr/>
          <a:lstStyle/>
          <a:p>
            <a:fld id="{DFE75DC9-2AA8-4836-ABA6-832E2002DAE6}" type="slidenum">
              <a:rPr lang="en-US" smtClean="0">
                <a:solidFill>
                  <a:srgbClr val="FFFFFF"/>
                </a:solidFill>
              </a:rPr>
              <a:t>35</a:t>
            </a:fld>
            <a:endParaRPr lang="en-US">
              <a:solidFill>
                <a:srgbClr val="FFFFFF"/>
              </a:solidFill>
            </a:endParaRPr>
          </a:p>
        </p:txBody>
      </p:sp>
      <p:sp>
        <p:nvSpPr>
          <p:cNvPr id="5" name="Content Placeholder 4">
            <a:extLst>
              <a:ext uri="{FF2B5EF4-FFF2-40B4-BE49-F238E27FC236}">
                <a16:creationId xmlns:a16="http://schemas.microsoft.com/office/drawing/2014/main" id="{954CE900-390E-45AE-BD74-70F176FDF29C}"/>
              </a:ext>
            </a:extLst>
          </p:cNvPr>
          <p:cNvSpPr>
            <a:spLocks noGrp="1"/>
          </p:cNvSpPr>
          <p:nvPr>
            <p:ph sz="quarter" idx="4294967295"/>
          </p:nvPr>
        </p:nvSpPr>
        <p:spPr>
          <a:xfrm>
            <a:off x="9701213" y="1901825"/>
            <a:ext cx="3100387" cy="4205288"/>
          </a:xfrm>
        </p:spPr>
        <p:txBody>
          <a:bodyPr/>
          <a:lstStyle/>
          <a:p>
            <a:pPr lvl="0">
              <a:buClr>
                <a:srgbClr val="267BC3"/>
              </a:buClr>
            </a:pPr>
            <a:r>
              <a:rPr lang="en-US" sz="1800"/>
              <a:t>…</a:t>
            </a:r>
            <a:endParaRPr lang="en-US" sz="1500"/>
          </a:p>
          <a:p>
            <a:pPr lvl="0">
              <a:buClr>
                <a:srgbClr val="267BC3"/>
              </a:buClr>
            </a:pPr>
            <a:endParaRPr lang="en-US"/>
          </a:p>
        </p:txBody>
      </p:sp>
      <p:sp>
        <p:nvSpPr>
          <p:cNvPr id="8" name="Shape 0">
            <a:extLst>
              <a:ext uri="{FF2B5EF4-FFF2-40B4-BE49-F238E27FC236}">
                <a16:creationId xmlns:a16="http://schemas.microsoft.com/office/drawing/2014/main" id="{B0212DA0-4FB4-C1EB-D450-C5A33AF50984}"/>
              </a:ext>
            </a:extLst>
          </p:cNvPr>
          <p:cNvSpPr/>
          <p:nvPr/>
        </p:nvSpPr>
        <p:spPr>
          <a:xfrm>
            <a:off x="373380" y="246887"/>
            <a:ext cx="12054840" cy="523051"/>
          </a:xfrm>
          <a:prstGeom prst="rect">
            <a:avLst/>
          </a:prstGeom>
          <a:solidFill>
            <a:srgbClr val="FFFFFF">
              <a:alpha val="50000"/>
            </a:srgbClr>
          </a:solidFill>
          <a:ln/>
        </p:spPr>
        <p:txBody>
          <a:bodyPr/>
          <a:lstStyle/>
          <a:p>
            <a:pPr marL="0" indent="0">
              <a:buNone/>
            </a:pPr>
            <a:r>
              <a:rPr lang="en-US" sz="2800" dirty="0">
                <a:latin typeface="+mj-lt"/>
              </a:rPr>
              <a:t>Regional Income Distribution</a:t>
            </a:r>
          </a:p>
        </p:txBody>
      </p:sp>
      <p:pic>
        <p:nvPicPr>
          <p:cNvPr id="7" name="Picture 6">
            <a:extLst>
              <a:ext uri="{FF2B5EF4-FFF2-40B4-BE49-F238E27FC236}">
                <a16:creationId xmlns:a16="http://schemas.microsoft.com/office/drawing/2014/main" id="{A097127C-2624-2F4B-970D-C316145231DE}"/>
              </a:ext>
            </a:extLst>
          </p:cNvPr>
          <p:cNvPicPr>
            <a:picLocks noChangeAspect="1"/>
          </p:cNvPicPr>
          <p:nvPr/>
        </p:nvPicPr>
        <p:blipFill>
          <a:blip r:embed="rId3"/>
          <a:stretch>
            <a:fillRect/>
          </a:stretch>
        </p:blipFill>
        <p:spPr>
          <a:xfrm>
            <a:off x="10820400" y="5654892"/>
            <a:ext cx="1714500" cy="142875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A7ADB6F-D866-473D-F5B8-BFB6B38B4941}"/>
              </a:ext>
            </a:extLst>
          </p:cNvPr>
          <p:cNvSpPr txBox="1"/>
          <p:nvPr/>
        </p:nvSpPr>
        <p:spPr>
          <a:xfrm>
            <a:off x="3246228" y="3467135"/>
            <a:ext cx="3208757" cy="307777"/>
          </a:xfrm>
          <a:prstGeom prst="rect">
            <a:avLst/>
          </a:prstGeom>
          <a:noFill/>
          <a:ln w="3175">
            <a:noFill/>
          </a:ln>
        </p:spPr>
        <p:txBody>
          <a:bodyPr wrap="square" rtlCol="0">
            <a:spAutoFit/>
          </a:bodyPr>
          <a:lstStyle/>
          <a:p>
            <a:r>
              <a:rPr lang="en-US" sz="1400" b="1" dirty="0">
                <a:solidFill>
                  <a:schemeClr val="accent5">
                    <a:lumMod val="10000"/>
                  </a:schemeClr>
                </a:solidFill>
                <a:effectLst>
                  <a:glow rad="101600">
                    <a:schemeClr val="bg1"/>
                  </a:glow>
                </a:effectLst>
              </a:rPr>
              <a:t>XXXXX</a:t>
            </a:r>
          </a:p>
        </p:txBody>
      </p:sp>
      <p:sp>
        <p:nvSpPr>
          <p:cNvPr id="3" name="Rectangle 2">
            <a:extLst>
              <a:ext uri="{FF2B5EF4-FFF2-40B4-BE49-F238E27FC236}">
                <a16:creationId xmlns:a16="http://schemas.microsoft.com/office/drawing/2014/main" id="{2CCC9C64-1CB9-8FE8-58E4-3ACC061C8C0A}"/>
              </a:ext>
            </a:extLst>
          </p:cNvPr>
          <p:cNvSpPr/>
          <p:nvPr/>
        </p:nvSpPr>
        <p:spPr>
          <a:xfrm>
            <a:off x="8096108" y="1328379"/>
            <a:ext cx="4488516" cy="4049082"/>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map to left and update with </a:t>
            </a:r>
            <a:r>
              <a:rPr kumimoji="0" lang="en-US" sz="1944" b="1" i="0" u="none" strike="noStrike" kern="0" cap="none" spc="0" normalizeH="0" baseline="0" noProof="0" dirty="0">
                <a:ln>
                  <a:noFill/>
                </a:ln>
                <a:solidFill>
                  <a:srgbClr val="FFFF00"/>
                </a:solidFill>
                <a:effectLst/>
                <a:uLnTx/>
                <a:uFillTx/>
                <a:latin typeface="Arial" panose="020B0604020202020204"/>
                <a:ea typeface="+mn-ea"/>
                <a:cs typeface="+mn-cs"/>
              </a:rPr>
              <a:t>HOUSEHOLD INCOME </a:t>
            </a: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map (identical zoom as the first Visitor Origin and first Geographic Penetration and the Overlay maps, all competitors, but no mileage ring)</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Size map to correct size </a:t>
            </a: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(Height: 10.14” x Width: 7.92”)</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Slide 31 PPT Export</a:t>
            </a:r>
          </a:p>
        </p:txBody>
      </p:sp>
    </p:spTree>
    <p:extLst>
      <p:ext uri="{BB962C8B-B14F-4D97-AF65-F5344CB8AC3E}">
        <p14:creationId xmlns:p14="http://schemas.microsoft.com/office/powerpoint/2010/main" val="185489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1256"/>
            <a:ext cx="11323320" cy="1295400"/>
          </a:xfrm>
        </p:spPr>
        <p:txBody>
          <a:bodyPr>
            <a:normAutofit/>
          </a:bodyPr>
          <a:lstStyle/>
          <a:p>
            <a:r>
              <a:rPr lang="en-US"/>
              <a:t>DEFINITIONS</a:t>
            </a:r>
          </a:p>
        </p:txBody>
      </p:sp>
      <p:sp>
        <p:nvSpPr>
          <p:cNvPr id="3" name="Content Placeholder 2"/>
          <p:cNvSpPr>
            <a:spLocks noGrp="1"/>
          </p:cNvSpPr>
          <p:nvPr>
            <p:ph idx="1"/>
          </p:nvPr>
        </p:nvSpPr>
        <p:spPr>
          <a:xfrm>
            <a:off x="739140" y="1464366"/>
            <a:ext cx="11323320" cy="5698434"/>
          </a:xfrm>
        </p:spPr>
        <p:txBody>
          <a:bodyPr vert="horz" lIns="117564" tIns="58782" rIns="117564" bIns="58782" rtlCol="0" anchor="t">
            <a:noAutofit/>
          </a:bodyPr>
          <a:lstStyle/>
          <a:p>
            <a:pPr lvl="0">
              <a:spcBef>
                <a:spcPts val="1200"/>
              </a:spcBef>
              <a:buClr>
                <a:srgbClr val="267BC3"/>
              </a:buClr>
            </a:pPr>
            <a:r>
              <a:rPr lang="en-US" sz="1400" b="1">
                <a:solidFill>
                  <a:schemeClr val="tx1"/>
                </a:solidFill>
                <a:latin typeface="Roboto"/>
                <a:ea typeface="Roboto"/>
                <a:cs typeface="Arial"/>
              </a:rPr>
              <a:t>Demographics</a:t>
            </a:r>
            <a:r>
              <a:rPr lang="en-US" sz="1400">
                <a:solidFill>
                  <a:schemeClr val="tx1"/>
                </a:solidFill>
                <a:latin typeface="Roboto"/>
                <a:ea typeface="Roboto"/>
                <a:cs typeface="Arial"/>
              </a:rPr>
              <a:t> – the demographics of the block group of the home location for the device.  This allows comparisons between the demographic make up of the households who are visiting a location but may not reflect the actual visitor.</a:t>
            </a:r>
          </a:p>
          <a:p>
            <a:pPr lvl="0">
              <a:spcBef>
                <a:spcPts val="1200"/>
              </a:spcBef>
              <a:buClr>
                <a:srgbClr val="267BC3"/>
              </a:buClr>
            </a:pPr>
            <a:r>
              <a:rPr lang="en-US" sz="1400" b="1">
                <a:solidFill>
                  <a:schemeClr val="tx1"/>
                </a:solidFill>
                <a:latin typeface="Roboto" panose="02000000000000000000" pitchFamily="2" charset="0"/>
                <a:ea typeface="Roboto" panose="02000000000000000000" pitchFamily="2" charset="0"/>
                <a:cs typeface="Arial" panose="020B0604020202020204" pitchFamily="34" charset="0"/>
              </a:rPr>
              <a:t>Demographic Indices </a:t>
            </a:r>
            <a:r>
              <a:rPr lang="en-US" sz="1400">
                <a:solidFill>
                  <a:schemeClr val="tx1"/>
                </a:solidFill>
                <a:latin typeface="Roboto" panose="02000000000000000000" pitchFamily="2" charset="0"/>
                <a:ea typeface="Roboto" panose="02000000000000000000" pitchFamily="2" charset="0"/>
                <a:cs typeface="Arial" panose="020B0604020202020204" pitchFamily="34" charset="0"/>
              </a:rPr>
              <a:t>– the demographic profile of a given center indexed against the market.  This is the easiest way to see the strengths and opportunities for a given location.</a:t>
            </a:r>
          </a:p>
          <a:p>
            <a:pPr lvl="0">
              <a:spcBef>
                <a:spcPts val="1200"/>
              </a:spcBef>
              <a:buClr>
                <a:srgbClr val="267BC3"/>
              </a:buClr>
            </a:pPr>
            <a:r>
              <a:rPr lang="en-US" sz="1400" b="1">
                <a:solidFill>
                  <a:schemeClr val="tx1"/>
                </a:solidFill>
                <a:latin typeface="Roboto"/>
                <a:ea typeface="Roboto"/>
                <a:cs typeface="Arial"/>
              </a:rPr>
              <a:t>Visitor Distance Traveled </a:t>
            </a:r>
            <a:r>
              <a:rPr lang="en-US" sz="1400">
                <a:solidFill>
                  <a:schemeClr val="tx1"/>
                </a:solidFill>
                <a:latin typeface="Roboto"/>
                <a:ea typeface="Roboto"/>
                <a:cs typeface="Arial"/>
              </a:rPr>
              <a:t>– the distance from the center of the block group to the location, used to compare between locations and compute a weighted average distance.  Note, this will not compare to traditional methods as it includes the distance traveled for people who have flown to the market (e.g. on business, or for leisure) and who are visiting the location.  Can be used to see which location has the biggest regional or national draw.  </a:t>
            </a:r>
          </a:p>
          <a:p>
            <a:pPr lvl="0">
              <a:spcBef>
                <a:spcPts val="1200"/>
              </a:spcBef>
              <a:buClr>
                <a:srgbClr val="267BC3"/>
              </a:buClr>
            </a:pPr>
            <a:r>
              <a:rPr lang="en-US" sz="1400" b="1">
                <a:solidFill>
                  <a:schemeClr val="tx1"/>
                </a:solidFill>
                <a:latin typeface="Roboto"/>
                <a:ea typeface="Roboto"/>
                <a:cs typeface="Arial"/>
              </a:rPr>
              <a:t>Visitor Frequency </a:t>
            </a:r>
            <a:r>
              <a:rPr lang="en-US" sz="1400">
                <a:solidFill>
                  <a:schemeClr val="tx1"/>
                </a:solidFill>
                <a:latin typeface="Roboto"/>
                <a:ea typeface="Roboto"/>
                <a:cs typeface="Arial"/>
              </a:rPr>
              <a:t>– the number of times the same device was seen at a given location during the tested 12-month period.  </a:t>
            </a:r>
            <a:endParaRPr lang="en-US" sz="1400" strike="sngStrike">
              <a:solidFill>
                <a:schemeClr val="tx1"/>
              </a:solidFill>
              <a:latin typeface="Roboto"/>
              <a:ea typeface="Roboto"/>
              <a:cs typeface="Arial"/>
            </a:endParaRPr>
          </a:p>
          <a:p>
            <a:pPr lvl="0">
              <a:spcBef>
                <a:spcPts val="1200"/>
              </a:spcBef>
              <a:buClr>
                <a:srgbClr val="267BC3"/>
              </a:buClr>
            </a:pPr>
            <a:r>
              <a:rPr lang="en-US" sz="1400" b="1">
                <a:solidFill>
                  <a:schemeClr val="tx1"/>
                </a:solidFill>
                <a:latin typeface="Roboto"/>
                <a:ea typeface="Roboto"/>
                <a:cs typeface="Arial"/>
              </a:rPr>
              <a:t>Visitor Duration </a:t>
            </a:r>
            <a:r>
              <a:rPr lang="en-US" sz="1400">
                <a:solidFill>
                  <a:schemeClr val="tx1"/>
                </a:solidFill>
                <a:latin typeface="Roboto"/>
                <a:ea typeface="Roboto"/>
                <a:cs typeface="Arial"/>
              </a:rPr>
              <a:t>– the duration between the first and last “pings” to the mobile application while at the location.</a:t>
            </a:r>
          </a:p>
          <a:p>
            <a:pPr lvl="0">
              <a:spcBef>
                <a:spcPts val="1200"/>
              </a:spcBef>
              <a:buClr>
                <a:srgbClr val="267BC3"/>
              </a:buClr>
            </a:pPr>
            <a:r>
              <a:rPr lang="en-US" sz="1400" b="1">
                <a:solidFill>
                  <a:schemeClr val="tx1"/>
                </a:solidFill>
                <a:latin typeface="Roboto" panose="02000000000000000000" pitchFamily="2" charset="0"/>
                <a:ea typeface="Roboto" panose="02000000000000000000" pitchFamily="2" charset="0"/>
                <a:cs typeface="Arial" panose="020B0604020202020204" pitchFamily="34" charset="0"/>
              </a:rPr>
              <a:t>Top 25 ZIPs </a:t>
            </a:r>
            <a:r>
              <a:rPr lang="en-US" sz="1400">
                <a:solidFill>
                  <a:schemeClr val="tx1"/>
                </a:solidFill>
                <a:latin typeface="Roboto" panose="02000000000000000000" pitchFamily="2" charset="0"/>
                <a:ea typeface="Roboto" panose="02000000000000000000" pitchFamily="2" charset="0"/>
                <a:cs typeface="Arial" panose="020B0604020202020204" pitchFamily="34" charset="0"/>
              </a:rPr>
              <a:t>– trips are organized based on number of trips to a given location, then sorted into the top 25 ZIPs that produce visits to that location.  The table is sorted on Percent of Visits.</a:t>
            </a:r>
          </a:p>
          <a:p>
            <a:pPr lvl="0">
              <a:spcBef>
                <a:spcPts val="1200"/>
              </a:spcBef>
              <a:buClr>
                <a:srgbClr val="267BC3"/>
              </a:buClr>
            </a:pPr>
            <a:r>
              <a:rPr lang="en-US" sz="1400" b="1">
                <a:solidFill>
                  <a:schemeClr val="tx1"/>
                </a:solidFill>
                <a:latin typeface="Roboto" panose="02000000000000000000" pitchFamily="2" charset="0"/>
                <a:ea typeface="Roboto" panose="02000000000000000000" pitchFamily="2" charset="0"/>
                <a:cs typeface="Arial" panose="020B0604020202020204" pitchFamily="34" charset="0"/>
              </a:rPr>
              <a:t>Visitor Origin</a:t>
            </a:r>
            <a:r>
              <a:rPr lang="en-US" sz="1400">
                <a:solidFill>
                  <a:schemeClr val="tx1"/>
                </a:solidFill>
                <a:latin typeface="Roboto" panose="02000000000000000000" pitchFamily="2" charset="0"/>
                <a:ea typeface="Roboto" panose="02000000000000000000" pitchFamily="2" charset="0"/>
                <a:cs typeface="Arial" panose="020B0604020202020204" pitchFamily="34" charset="0"/>
              </a:rPr>
              <a:t> – Visitor Origin is defined by ranking block groups in descending order based on 1.) the number of trips originating from each block group, and 2.) the Average Household Income for each block group. The percent of visits from each block group, along with a cumulative total, is calculated and the block groups that represent the top 75% of visits are shown on the Visitor Origin map. </a:t>
            </a:r>
          </a:p>
          <a:p>
            <a:pPr lvl="0">
              <a:spcBef>
                <a:spcPts val="1200"/>
              </a:spcBef>
              <a:buClr>
                <a:srgbClr val="267BC3"/>
              </a:buClr>
            </a:pPr>
            <a:r>
              <a:rPr lang="en-US" sz="1400" b="1">
                <a:solidFill>
                  <a:schemeClr val="tx1"/>
                </a:solidFill>
                <a:latin typeface="Roboto" panose="02000000000000000000" pitchFamily="2" charset="0"/>
                <a:ea typeface="Roboto" panose="02000000000000000000" pitchFamily="2" charset="0"/>
                <a:cs typeface="Arial" panose="020B0604020202020204" pitchFamily="34" charset="0"/>
              </a:rPr>
              <a:t>Visitor Origin Population </a:t>
            </a:r>
            <a:r>
              <a:rPr lang="en-US" sz="1400">
                <a:solidFill>
                  <a:schemeClr val="tx1"/>
                </a:solidFill>
                <a:latin typeface="Roboto" panose="02000000000000000000" pitchFamily="2" charset="0"/>
                <a:ea typeface="Roboto" panose="02000000000000000000" pitchFamily="2" charset="0"/>
                <a:cs typeface="Arial" panose="020B0604020202020204" pitchFamily="34" charset="0"/>
              </a:rPr>
              <a:t>– sum of the population of the block groups which comprise the top 75% of location visits.</a:t>
            </a:r>
          </a:p>
          <a:p>
            <a:pPr marL="0" indent="0">
              <a:buNone/>
            </a:pPr>
            <a:endParaRPr lang="en-US" sz="2400">
              <a:solidFill>
                <a:schemeClr val="tx1"/>
              </a:solidFill>
            </a:endParaRPr>
          </a:p>
        </p:txBody>
      </p:sp>
      <p:sp>
        <p:nvSpPr>
          <p:cNvPr id="4" name="Slide Number Placeholder 3"/>
          <p:cNvSpPr>
            <a:spLocks noGrp="1"/>
          </p:cNvSpPr>
          <p:nvPr>
            <p:ph type="sldNum" sz="quarter" idx="4"/>
          </p:nvPr>
        </p:nvSpPr>
        <p:spPr/>
        <p:txBody>
          <a:bodyPr/>
          <a:lstStyle/>
          <a:p>
            <a:pPr marL="0" marR="0" lvl="0" indent="0" algn="ctr" defTabSz="1175644" rtl="0" eaLnBrk="1" fontAlgn="auto" latinLnBrk="0" hangingPunct="1">
              <a:lnSpc>
                <a:spcPct val="100000"/>
              </a:lnSpc>
              <a:spcBef>
                <a:spcPts val="0"/>
              </a:spcBef>
              <a:spcAft>
                <a:spcPts val="0"/>
              </a:spcAft>
              <a:buClrTx/>
              <a:buSzTx/>
              <a:buFontTx/>
              <a:buNone/>
              <a:tabLst/>
              <a:defRPr/>
            </a:pPr>
            <a:fld id="{DFE75DC9-2AA8-4836-ABA6-832E2002DAE6}" type="slidenum">
              <a:rPr kumimoji="0" lang="en-US" sz="1200" b="0" i="0" u="none" strike="noStrike" kern="1200" cap="none" spc="0" normalizeH="0" baseline="0" noProof="0" smtClean="0">
                <a:ln>
                  <a:noFill/>
                </a:ln>
                <a:solidFill>
                  <a:srgbClr val="FFFFFF"/>
                </a:solidFill>
                <a:effectLst/>
                <a:uLnTx/>
                <a:uFillTx/>
                <a:latin typeface="Roboto"/>
                <a:ea typeface="+mn-ea"/>
                <a:cs typeface="+mn-cs"/>
              </a:rPr>
              <a:pPr marL="0" marR="0" lvl="0" indent="0" algn="ctr" defTabSz="117564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FFFFFF"/>
              </a:solidFill>
              <a:effectLst/>
              <a:uLnTx/>
              <a:uFillTx/>
              <a:latin typeface="Roboto"/>
              <a:ea typeface="+mn-ea"/>
              <a:cs typeface="+mn-cs"/>
            </a:endParaRPr>
          </a:p>
        </p:txBody>
      </p:sp>
    </p:spTree>
    <p:extLst>
      <p:ext uri="{BB962C8B-B14F-4D97-AF65-F5344CB8AC3E}">
        <p14:creationId xmlns:p14="http://schemas.microsoft.com/office/powerpoint/2010/main" val="24149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471E45-29EA-42D7-B12B-A342937220D5}"/>
              </a:ext>
            </a:extLst>
          </p:cNvPr>
          <p:cNvSpPr>
            <a:spLocks noGrp="1"/>
          </p:cNvSpPr>
          <p:nvPr>
            <p:ph type="sldNum" sz="quarter" idx="4"/>
          </p:nvPr>
        </p:nvSpPr>
        <p:spPr/>
        <p:txBody>
          <a:bodyPr/>
          <a:lstStyle/>
          <a:p>
            <a:fld id="{DFE75DC9-2AA8-4836-ABA6-832E2002DAE6}" type="slidenum">
              <a:rPr lang="en-US" smtClean="0">
                <a:solidFill>
                  <a:srgbClr val="FFFFFF"/>
                </a:solidFill>
              </a:rPr>
              <a:t>37</a:t>
            </a:fld>
            <a:endParaRPr lang="en-US" dirty="0">
              <a:solidFill>
                <a:srgbClr val="FFFFFF"/>
              </a:solidFill>
            </a:endParaRPr>
          </a:p>
        </p:txBody>
      </p:sp>
      <p:sp>
        <p:nvSpPr>
          <p:cNvPr id="4" name="Title 3">
            <a:extLst>
              <a:ext uri="{FF2B5EF4-FFF2-40B4-BE49-F238E27FC236}">
                <a16:creationId xmlns:a16="http://schemas.microsoft.com/office/drawing/2014/main" id="{9B21C3A0-1843-4225-B6B1-B54D040843A4}"/>
              </a:ext>
            </a:extLst>
          </p:cNvPr>
          <p:cNvSpPr>
            <a:spLocks noGrp="1"/>
          </p:cNvSpPr>
          <p:nvPr>
            <p:ph type="title"/>
          </p:nvPr>
        </p:nvSpPr>
        <p:spPr/>
        <p:txBody>
          <a:bodyPr/>
          <a:lstStyle/>
          <a:p>
            <a:r>
              <a:rPr lang="en-US" sz="2700" dirty="0"/>
              <a:t>DTANALYSIS37</a:t>
            </a:r>
          </a:p>
        </p:txBody>
      </p:sp>
      <p:graphicFrame>
        <p:nvGraphicFramePr>
          <p:cNvPr id="6" name="Table 5">
            <a:extLst>
              <a:ext uri="{FF2B5EF4-FFF2-40B4-BE49-F238E27FC236}">
                <a16:creationId xmlns:a16="http://schemas.microsoft.com/office/drawing/2014/main" id="{EABD87E4-E2F9-45E8-AD0D-EFB8C3CFC99E}"/>
              </a:ext>
            </a:extLst>
          </p:cNvPr>
          <p:cNvGraphicFramePr>
            <a:graphicFrameLocks noGrp="1"/>
          </p:cNvGraphicFramePr>
          <p:nvPr/>
        </p:nvGraphicFramePr>
        <p:xfrm>
          <a:off x="731520" y="1752600"/>
          <a:ext cx="11320272" cy="3962400"/>
        </p:xfrm>
        <a:graphic>
          <a:graphicData uri="http://schemas.openxmlformats.org/drawingml/2006/table">
            <a:tbl>
              <a:tblPr/>
              <a:tblGrid>
                <a:gridCol w="2515616">
                  <a:extLst>
                    <a:ext uri="{9D8B030D-6E8A-4147-A177-3AD203B41FA5}">
                      <a16:colId xmlns:a16="http://schemas.microsoft.com/office/drawing/2014/main" val="20000"/>
                    </a:ext>
                  </a:extLst>
                </a:gridCol>
                <a:gridCol w="1257808">
                  <a:extLst>
                    <a:ext uri="{9D8B030D-6E8A-4147-A177-3AD203B41FA5}">
                      <a16:colId xmlns:a16="http://schemas.microsoft.com/office/drawing/2014/main" val="20001"/>
                    </a:ext>
                  </a:extLst>
                </a:gridCol>
                <a:gridCol w="1257808">
                  <a:extLst>
                    <a:ext uri="{9D8B030D-6E8A-4147-A177-3AD203B41FA5}">
                      <a16:colId xmlns:a16="http://schemas.microsoft.com/office/drawing/2014/main" val="20002"/>
                    </a:ext>
                  </a:extLst>
                </a:gridCol>
                <a:gridCol w="1257808">
                  <a:extLst>
                    <a:ext uri="{9D8B030D-6E8A-4147-A177-3AD203B41FA5}">
                      <a16:colId xmlns:a16="http://schemas.microsoft.com/office/drawing/2014/main" val="20003"/>
                    </a:ext>
                  </a:extLst>
                </a:gridCol>
                <a:gridCol w="1257808">
                  <a:extLst>
                    <a:ext uri="{9D8B030D-6E8A-4147-A177-3AD203B41FA5}">
                      <a16:colId xmlns:a16="http://schemas.microsoft.com/office/drawing/2014/main" val="20004"/>
                    </a:ext>
                  </a:extLst>
                </a:gridCol>
                <a:gridCol w="1257808">
                  <a:extLst>
                    <a:ext uri="{9D8B030D-6E8A-4147-A177-3AD203B41FA5}">
                      <a16:colId xmlns:a16="http://schemas.microsoft.com/office/drawing/2014/main" val="20005"/>
                    </a:ext>
                  </a:extLst>
                </a:gridCol>
                <a:gridCol w="1257808">
                  <a:extLst>
                    <a:ext uri="{9D8B030D-6E8A-4147-A177-3AD203B41FA5}">
                      <a16:colId xmlns:a16="http://schemas.microsoft.com/office/drawing/2014/main" val="20006"/>
                    </a:ext>
                  </a:extLst>
                </a:gridCol>
                <a:gridCol w="1257808">
                  <a:extLst>
                    <a:ext uri="{9D8B030D-6E8A-4147-A177-3AD203B41FA5}">
                      <a16:colId xmlns:a16="http://schemas.microsoft.com/office/drawing/2014/main" val="575136096"/>
                    </a:ext>
                  </a:extLst>
                </a:gridCol>
              </a:tblGrid>
              <a:tr h="323088">
                <a:tc gridSpan="8">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ctr" fontAlgn="b"/>
                      <a:r>
                        <a:rPr lang="en-US" sz="1000" b="1" i="0" u="none" strike="noStrike" dirty="0">
                          <a:solidFill>
                            <a:srgbClr val="FFFFFF"/>
                          </a:solidFill>
                          <a:effectLst/>
                          <a:latin typeface="+mn-lt"/>
                        </a:rPr>
                        <a:t>Estimated Distance Traveled </a:t>
                      </a:r>
                    </a:p>
                  </a:txBody>
                  <a:tcPr marL="7374" marR="7374" marT="7374" marB="0" anchor="b">
                    <a:lnL>
                      <a:noFill/>
                    </a:lnL>
                    <a:lnR>
                      <a:noFill/>
                    </a:lnR>
                    <a:lnT>
                      <a:noFill/>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000" b="1" i="0" u="none" strike="noStrike" dirty="0">
                        <a:solidFill>
                          <a:srgbClr val="FFFFFF"/>
                        </a:solidFill>
                        <a:effectLst/>
                        <a:latin typeface="+mn-lt"/>
                      </a:endParaRPr>
                    </a:p>
                  </a:txBody>
                  <a:tcPr marL="7374" marR="7374" marT="7374" marB="0" anchor="b">
                    <a:lnL>
                      <a:noFill/>
                    </a:lnL>
                    <a:lnR>
                      <a:noFill/>
                    </a:lnR>
                    <a:lnT>
                      <a:noFill/>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extLst>
                  <a:ext uri="{0D108BD9-81ED-4DB2-BD59-A6C34878D82A}">
                    <a16:rowId xmlns:a16="http://schemas.microsoft.com/office/drawing/2014/main" val="10000"/>
                  </a:ext>
                </a:extLst>
              </a:tr>
              <a:tr h="320040">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l" fontAlgn="b"/>
                      <a:r>
                        <a:rPr lang="en-US" sz="1000" b="1" i="0" u="none" strike="noStrike" dirty="0">
                          <a:solidFill>
                            <a:srgbClr val="FFFFFF"/>
                          </a:solidFill>
                          <a:effectLst/>
                          <a:latin typeface="+mn-lt"/>
                        </a:rPr>
                        <a:t> </a:t>
                      </a:r>
                    </a:p>
                  </a:txBody>
                  <a:tcPr marL="66368" marR="7374" marT="7374"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Less than 5 miles</a:t>
                      </a:r>
                    </a:p>
                  </a:txBody>
                  <a:tcPr marL="7374" marR="66368" marT="7374"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5 to 10 miles</a:t>
                      </a:r>
                    </a:p>
                  </a:txBody>
                  <a:tcPr marL="7374" marR="66368" marT="7374"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11 to 20 miles</a:t>
                      </a:r>
                    </a:p>
                  </a:txBody>
                  <a:tcPr marL="7374" marR="66368" marT="7374"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21 to 50 miles</a:t>
                      </a:r>
                    </a:p>
                  </a:txBody>
                  <a:tcPr marL="7374" marR="66368" marT="7374"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More than 50 miles</a:t>
                      </a:r>
                    </a:p>
                  </a:txBody>
                  <a:tcPr marL="7374" marR="66368" marT="7374"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Avg. Distance (miles)</a:t>
                      </a:r>
                    </a:p>
                  </a:txBody>
                  <a:tcPr marL="7374" marR="132735" marT="7374"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Avg. Distance (&lt;50mi)</a:t>
                      </a:r>
                    </a:p>
                  </a:txBody>
                  <a:tcPr marL="7374" marR="66368" marT="7374"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extLst>
                  <a:ext uri="{0D108BD9-81ED-4DB2-BD59-A6C34878D82A}">
                    <a16:rowId xmlns:a16="http://schemas.microsoft.com/office/drawing/2014/main" val="10001"/>
                  </a:ext>
                </a:extLst>
              </a:tr>
              <a:tr h="301752">
                <a:tc>
                  <a:txBody>
                    <a:bodyPr/>
                    <a:lstStyle/>
                    <a:p>
                      <a:pPr algn="l" rtl="0" fontAlgn="ctr"/>
                      <a:endParaRPr lang="en-US" sz="1000" b="1"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2"/>
                  </a:ext>
                </a:extLst>
              </a:tr>
              <a:tr h="301752">
                <a:tc>
                  <a:txBody>
                    <a:bodyPr/>
                    <a:lstStyle/>
                    <a:p>
                      <a:pPr algn="l" rtl="0" fontAlgn="ctr"/>
                      <a:endParaRPr lang="en-US" sz="10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1752">
                <a:tc>
                  <a:txBody>
                    <a:bodyPr/>
                    <a:lstStyle/>
                    <a:p>
                      <a:pPr algn="l" rtl="0" fontAlgn="ctr"/>
                      <a:endParaRPr lang="en-US" sz="10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4"/>
                  </a:ext>
                </a:extLst>
              </a:tr>
              <a:tr h="301752">
                <a:tc>
                  <a:txBody>
                    <a:bodyPr/>
                    <a:lstStyle/>
                    <a:p>
                      <a:pPr algn="l" rtl="0" fontAlgn="ctr"/>
                      <a:endParaRPr lang="en-US" sz="10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1752">
                <a:tc>
                  <a:txBody>
                    <a:bodyPr/>
                    <a:lstStyle/>
                    <a:p>
                      <a:pPr algn="l" rtl="0" fontAlgn="ctr"/>
                      <a:endParaRPr lang="en-US" sz="10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6"/>
                  </a:ext>
                </a:extLst>
              </a:tr>
              <a:tr h="301752">
                <a:tc>
                  <a:txBody>
                    <a:bodyPr/>
                    <a:lstStyle/>
                    <a:p>
                      <a:pPr algn="l" rtl="0" fontAlgn="ctr"/>
                      <a:endParaRPr lang="en-US" sz="10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1752">
                <a:tc>
                  <a:txBody>
                    <a:bodyPr/>
                    <a:lstStyle/>
                    <a:p>
                      <a:pPr algn="l" rtl="0" fontAlgn="ctr"/>
                      <a:endParaRPr lang="en-US" sz="10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8"/>
                  </a:ext>
                </a:extLst>
              </a:tr>
              <a:tr h="301752">
                <a:tc>
                  <a:txBody>
                    <a:bodyPr/>
                    <a:lstStyle/>
                    <a:p>
                      <a:pPr algn="l" rtl="0" fontAlgn="ctr"/>
                      <a:endParaRPr lang="en-US" sz="10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1752">
                <a:tc>
                  <a:txBody>
                    <a:bodyPr/>
                    <a:lstStyle/>
                    <a:p>
                      <a:pPr algn="l" rtl="0" fontAlgn="ctr"/>
                      <a:endParaRPr lang="en-US" sz="10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2163585836"/>
                  </a:ext>
                </a:extLst>
              </a:tr>
              <a:tr h="301752">
                <a:tc>
                  <a:txBody>
                    <a:bodyPr/>
                    <a:lstStyle/>
                    <a:p>
                      <a:pPr algn="l" rtl="0" fontAlgn="ctr"/>
                      <a:endParaRPr lang="en-US" sz="1000" b="0" i="0" u="none" strike="noStrike" dirty="0">
                        <a:solidFill>
                          <a:srgbClr val="000000"/>
                        </a:solidFill>
                        <a:effectLst/>
                        <a:latin typeface="Roboto" panose="02000000000000000000" pitchFamily="2" charset="0"/>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8023111"/>
                  </a:ext>
                </a:extLst>
              </a:tr>
              <a:tr h="301752">
                <a:tc>
                  <a:txBody>
                    <a:bodyPr/>
                    <a:lstStyle/>
                    <a:p>
                      <a:pPr algn="l" rtl="0" fontAlgn="ctr"/>
                      <a:r>
                        <a:rPr lang="en-US" sz="1000" b="1" i="0" u="none" strike="noStrike" dirty="0">
                          <a:solidFill>
                            <a:srgbClr val="000000"/>
                          </a:solidFill>
                          <a:effectLst/>
                          <a:latin typeface="Roboto" panose="02000000000000000000" pitchFamily="2" charset="0"/>
                        </a:rPr>
                        <a:t>Average of studied locations</a:t>
                      </a: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Roboto" panose="02000000000000000000" pitchFamily="2" charset="0"/>
                      </a:endParaRPr>
                    </a:p>
                  </a:txBody>
                  <a:tcPr marL="9525" marR="85725" marT="9525" marB="0" anchor="ctr">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12"/>
                  </a:ext>
                </a:extLst>
              </a:tr>
            </a:tbl>
          </a:graphicData>
        </a:graphic>
      </p:graphicFrame>
      <p:sp>
        <p:nvSpPr>
          <p:cNvPr id="8" name="Rectangle 7">
            <a:extLst>
              <a:ext uri="{FF2B5EF4-FFF2-40B4-BE49-F238E27FC236}">
                <a16:creationId xmlns:a16="http://schemas.microsoft.com/office/drawing/2014/main" id="{B41CD9A4-64FD-4FD1-830C-37B066087ACC}"/>
              </a:ext>
            </a:extLst>
          </p:cNvPr>
          <p:cNvSpPr/>
          <p:nvPr/>
        </p:nvSpPr>
        <p:spPr>
          <a:xfrm>
            <a:off x="731034" y="2383970"/>
            <a:ext cx="11331426" cy="28951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9">
            <a:extLst>
              <a:ext uri="{FF2B5EF4-FFF2-40B4-BE49-F238E27FC236}">
                <a16:creationId xmlns:a16="http://schemas.microsoft.com/office/drawing/2014/main" id="{BAAEF250-FED6-4662-87DC-274B0A5B3F4D}"/>
              </a:ext>
            </a:extLst>
          </p:cNvPr>
          <p:cNvSpPr>
            <a:spLocks noGrp="1"/>
          </p:cNvSpPr>
          <p:nvPr>
            <p:ph type="subTitle" idx="10"/>
          </p:nvPr>
        </p:nvSpPr>
        <p:spPr>
          <a:xfrm>
            <a:off x="730250" y="6934200"/>
            <a:ext cx="11331575" cy="288925"/>
          </a:xfrm>
        </p:spPr>
        <p:txBody>
          <a:bodyPr/>
          <a:lstStyle/>
          <a:p>
            <a:r>
              <a:rPr lang="en-US" i="1" dirty="0"/>
              <a:t>Source: </a:t>
            </a:r>
            <a:r>
              <a:rPr lang="en-US" i="1" dirty="0" err="1"/>
              <a:t>TruTrade</a:t>
            </a:r>
            <a:r>
              <a:rPr lang="en-US" i="1" dirty="0"/>
              <a:t>, 12 months ending on March 31, 2022; Esri</a:t>
            </a:r>
            <a:endParaRPr lang="en-US" dirty="0"/>
          </a:p>
        </p:txBody>
      </p:sp>
    </p:spTree>
    <p:extLst>
      <p:ext uri="{BB962C8B-B14F-4D97-AF65-F5344CB8AC3E}">
        <p14:creationId xmlns:p14="http://schemas.microsoft.com/office/powerpoint/2010/main" val="196768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5E5CCF-3FB0-498D-B553-3E8FB569FEBA}"/>
              </a:ext>
            </a:extLst>
          </p:cNvPr>
          <p:cNvSpPr>
            <a:spLocks noGrp="1"/>
          </p:cNvSpPr>
          <p:nvPr>
            <p:ph type="sldNum" sz="quarter" idx="4"/>
          </p:nvPr>
        </p:nvSpPr>
        <p:spPr/>
        <p:txBody>
          <a:bodyPr/>
          <a:lstStyle/>
          <a:p>
            <a:fld id="{DFE75DC9-2AA8-4836-ABA6-832E2002DAE6}" type="slidenum">
              <a:rPr lang="en-US" smtClean="0">
                <a:solidFill>
                  <a:srgbClr val="FFFFFF"/>
                </a:solidFill>
              </a:rPr>
              <a:t>38</a:t>
            </a:fld>
            <a:endParaRPr lang="en-US" dirty="0">
              <a:solidFill>
                <a:srgbClr val="FFFFFF"/>
              </a:solidFill>
            </a:endParaRPr>
          </a:p>
        </p:txBody>
      </p:sp>
      <p:sp>
        <p:nvSpPr>
          <p:cNvPr id="4" name="Title 3">
            <a:extLst>
              <a:ext uri="{FF2B5EF4-FFF2-40B4-BE49-F238E27FC236}">
                <a16:creationId xmlns:a16="http://schemas.microsoft.com/office/drawing/2014/main" id="{C0523569-4F19-4E81-B75B-97DE483F606B}"/>
              </a:ext>
            </a:extLst>
          </p:cNvPr>
          <p:cNvSpPr>
            <a:spLocks noGrp="1"/>
          </p:cNvSpPr>
          <p:nvPr>
            <p:ph type="title"/>
          </p:nvPr>
        </p:nvSpPr>
        <p:spPr>
          <a:xfrm>
            <a:off x="739140" y="311256"/>
            <a:ext cx="11529060" cy="1295400"/>
          </a:xfrm>
        </p:spPr>
        <p:txBody>
          <a:bodyPr/>
          <a:lstStyle/>
          <a:p>
            <a:r>
              <a:rPr lang="en-US" sz="2700" dirty="0"/>
              <a:t>FREQANALYSIS38</a:t>
            </a:r>
          </a:p>
        </p:txBody>
      </p:sp>
      <p:graphicFrame>
        <p:nvGraphicFramePr>
          <p:cNvPr id="6" name="Content Placeholder 7">
            <a:extLst>
              <a:ext uri="{FF2B5EF4-FFF2-40B4-BE49-F238E27FC236}">
                <a16:creationId xmlns:a16="http://schemas.microsoft.com/office/drawing/2014/main" id="{EAC8414A-9468-45AD-B012-DD2DC75088AE}"/>
              </a:ext>
            </a:extLst>
          </p:cNvPr>
          <p:cNvGraphicFramePr>
            <a:graphicFrameLocks/>
          </p:cNvGraphicFramePr>
          <p:nvPr>
            <p:extLst>
              <p:ext uri="{D42A27DB-BD31-4B8C-83A1-F6EECF244321}">
                <p14:modId xmlns:p14="http://schemas.microsoft.com/office/powerpoint/2010/main" val="3980968989"/>
              </p:ext>
            </p:extLst>
          </p:nvPr>
        </p:nvGraphicFramePr>
        <p:xfrm>
          <a:off x="731034" y="1755648"/>
          <a:ext cx="11320273" cy="3959352"/>
        </p:xfrm>
        <a:graphic>
          <a:graphicData uri="http://schemas.openxmlformats.org/drawingml/2006/table">
            <a:tbl>
              <a:tblPr/>
              <a:tblGrid>
                <a:gridCol w="3521861">
                  <a:extLst>
                    <a:ext uri="{9D8B030D-6E8A-4147-A177-3AD203B41FA5}">
                      <a16:colId xmlns:a16="http://schemas.microsoft.com/office/drawing/2014/main" val="20000"/>
                    </a:ext>
                  </a:extLst>
                </a:gridCol>
                <a:gridCol w="1949603">
                  <a:extLst>
                    <a:ext uri="{9D8B030D-6E8A-4147-A177-3AD203B41FA5}">
                      <a16:colId xmlns:a16="http://schemas.microsoft.com/office/drawing/2014/main" val="20001"/>
                    </a:ext>
                  </a:extLst>
                </a:gridCol>
                <a:gridCol w="1949603">
                  <a:extLst>
                    <a:ext uri="{9D8B030D-6E8A-4147-A177-3AD203B41FA5}">
                      <a16:colId xmlns:a16="http://schemas.microsoft.com/office/drawing/2014/main" val="20002"/>
                    </a:ext>
                  </a:extLst>
                </a:gridCol>
                <a:gridCol w="1949603">
                  <a:extLst>
                    <a:ext uri="{9D8B030D-6E8A-4147-A177-3AD203B41FA5}">
                      <a16:colId xmlns:a16="http://schemas.microsoft.com/office/drawing/2014/main" val="20003"/>
                    </a:ext>
                  </a:extLst>
                </a:gridCol>
                <a:gridCol w="1949603">
                  <a:extLst>
                    <a:ext uri="{9D8B030D-6E8A-4147-A177-3AD203B41FA5}">
                      <a16:colId xmlns:a16="http://schemas.microsoft.com/office/drawing/2014/main" val="3508918565"/>
                    </a:ext>
                  </a:extLst>
                </a:gridCol>
              </a:tblGrid>
              <a:tr h="320040">
                <a:tc gridSpan="5">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ctr" fontAlgn="b"/>
                      <a:r>
                        <a:rPr lang="en-US" sz="1000" b="1" i="0" u="none" strike="noStrike" dirty="0">
                          <a:solidFill>
                            <a:srgbClr val="FFFFFF"/>
                          </a:solidFill>
                          <a:effectLst/>
                          <a:latin typeface="+mn-lt"/>
                        </a:rPr>
                        <a:t>Annual Visit Frequency</a:t>
                      </a:r>
                    </a:p>
                  </a:txBody>
                  <a:tcPr marL="9525" marR="9525" marT="9525" marB="0" anchor="b">
                    <a:lnL>
                      <a:noFill/>
                    </a:lnL>
                    <a:lnR w="3175" cap="flat" cmpd="sng" algn="ctr">
                      <a:solidFill>
                        <a:schemeClr val="accent3">
                          <a:lumMod val="60000"/>
                          <a:lumOff val="40000"/>
                        </a:schemeClr>
                      </a:solidFill>
                      <a:prstDash val="solid"/>
                      <a:round/>
                      <a:headEnd type="none" w="med" len="med"/>
                      <a:tailEnd type="none" w="med" len="med"/>
                    </a:lnR>
                    <a:lnT>
                      <a:noFill/>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000" b="1" i="0" u="none" strike="noStrike" dirty="0">
                        <a:solidFill>
                          <a:srgbClr val="FFFFFF"/>
                        </a:solidFill>
                        <a:effectLst/>
                        <a:latin typeface="+mn-lt"/>
                      </a:endParaRPr>
                    </a:p>
                  </a:txBody>
                  <a:tcPr marL="9525" marR="9525" marT="9525" marB="0" anchor="b">
                    <a:lnL>
                      <a:noFill/>
                    </a:lnL>
                    <a:lnR w="3175" cap="flat" cmpd="sng" algn="ctr">
                      <a:solidFill>
                        <a:schemeClr val="accent3">
                          <a:lumMod val="60000"/>
                          <a:lumOff val="40000"/>
                        </a:schemeClr>
                      </a:solidFill>
                      <a:prstDash val="solid"/>
                      <a:round/>
                      <a:headEnd type="none" w="med" len="med"/>
                      <a:tailEnd type="none" w="med" len="med"/>
                    </a:lnR>
                    <a:lnT>
                      <a:noFill/>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extLst>
                  <a:ext uri="{0D108BD9-81ED-4DB2-BD59-A6C34878D82A}">
                    <a16:rowId xmlns:a16="http://schemas.microsoft.com/office/drawing/2014/main" val="10000"/>
                  </a:ext>
                </a:extLst>
              </a:tr>
              <a:tr h="320040">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l" fontAlgn="b"/>
                      <a:r>
                        <a:rPr lang="en-US" sz="1000" b="1" i="0" u="none" strike="noStrike" dirty="0">
                          <a:solidFill>
                            <a:srgbClr val="FFFFFF"/>
                          </a:solidFill>
                          <a:effectLst/>
                          <a:latin typeface="+mn-lt"/>
                        </a:rPr>
                        <a:t> </a:t>
                      </a:r>
                    </a:p>
                  </a:txBody>
                  <a:tcPr marL="857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r" rtl="0" fontAlgn="ctr"/>
                      <a:r>
                        <a:rPr lang="en-US" sz="1000" b="1" i="0" u="none" strike="noStrike" dirty="0">
                          <a:solidFill>
                            <a:srgbClr val="FFFFFF"/>
                          </a:solidFill>
                          <a:effectLst/>
                          <a:latin typeface="+mn-lt"/>
                        </a:rPr>
                        <a:t>Visited once</a:t>
                      </a: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r" rtl="0" fontAlgn="ctr"/>
                      <a:r>
                        <a:rPr lang="en-US" sz="1000" b="1" i="0" u="none" strike="noStrike" dirty="0">
                          <a:solidFill>
                            <a:srgbClr val="FFFFFF"/>
                          </a:solidFill>
                          <a:effectLst/>
                          <a:latin typeface="+mn-lt"/>
                        </a:rPr>
                        <a:t>Visited 2-4 times</a:t>
                      </a: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r" rtl="0" fontAlgn="ctr"/>
                      <a:r>
                        <a:rPr lang="en-US" sz="1000" b="1" i="0" u="none" strike="noStrike" dirty="0">
                          <a:solidFill>
                            <a:srgbClr val="FFFFFF"/>
                          </a:solidFill>
                          <a:effectLst/>
                          <a:latin typeface="+mn-lt"/>
                        </a:rPr>
                        <a:t>Visited 5+ times</a:t>
                      </a: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r" fontAlgn="b"/>
                      <a:r>
                        <a:rPr lang="en-US" sz="1000" b="1" i="0" u="none" strike="noStrike" dirty="0">
                          <a:solidFill>
                            <a:srgbClr val="FFFFFF"/>
                          </a:solidFill>
                          <a:effectLst/>
                          <a:latin typeface="+mn-lt"/>
                        </a:rPr>
                        <a:t>Avg. Number Annual Visits</a:t>
                      </a: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extLst>
                  <a:ext uri="{0D108BD9-81ED-4DB2-BD59-A6C34878D82A}">
                    <a16:rowId xmlns:a16="http://schemas.microsoft.com/office/drawing/2014/main" val="10001"/>
                  </a:ext>
                </a:extLst>
              </a:tr>
              <a:tr h="301752">
                <a:tc>
                  <a:txBody>
                    <a:bodyPr/>
                    <a:lstStyle/>
                    <a:p>
                      <a:pPr algn="l" rtl="0" fontAlgn="ctr"/>
                      <a:endParaRPr lang="en-US" sz="1000" b="1"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2"/>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4"/>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6"/>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8"/>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2298909430"/>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371523"/>
                  </a:ext>
                </a:extLst>
              </a:tr>
              <a:tr h="301752">
                <a:tc>
                  <a:txBody>
                    <a:bodyPr/>
                    <a:lstStyle/>
                    <a:p>
                      <a:pPr algn="l" rtl="0" fontAlgn="ctr"/>
                      <a:r>
                        <a:rPr lang="en-US" sz="1000" b="1" i="0" u="none" strike="noStrike" dirty="0">
                          <a:solidFill>
                            <a:srgbClr val="000000"/>
                          </a:solidFill>
                          <a:effectLst/>
                          <a:latin typeface="+mn-lt"/>
                        </a:rPr>
                        <a:t>Average of studied locations</a:t>
                      </a: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12"/>
                  </a:ext>
                </a:extLst>
              </a:tr>
            </a:tbl>
          </a:graphicData>
        </a:graphic>
      </p:graphicFrame>
      <p:sp>
        <p:nvSpPr>
          <p:cNvPr id="8" name="Rectangle 7">
            <a:extLst>
              <a:ext uri="{FF2B5EF4-FFF2-40B4-BE49-F238E27FC236}">
                <a16:creationId xmlns:a16="http://schemas.microsoft.com/office/drawing/2014/main" id="{B7F6492B-F739-4AB8-A2AC-51E7A88BD3B9}"/>
              </a:ext>
            </a:extLst>
          </p:cNvPr>
          <p:cNvSpPr/>
          <p:nvPr/>
        </p:nvSpPr>
        <p:spPr>
          <a:xfrm>
            <a:off x="731034" y="2383970"/>
            <a:ext cx="11331426" cy="28951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ubtitle 9">
            <a:extLst>
              <a:ext uri="{FF2B5EF4-FFF2-40B4-BE49-F238E27FC236}">
                <a16:creationId xmlns:a16="http://schemas.microsoft.com/office/drawing/2014/main" id="{A1D5D2D5-4154-4D14-9882-527DF9416E4F}"/>
              </a:ext>
            </a:extLst>
          </p:cNvPr>
          <p:cNvSpPr>
            <a:spLocks noGrp="1"/>
          </p:cNvSpPr>
          <p:nvPr>
            <p:ph type="subTitle" idx="10"/>
          </p:nvPr>
        </p:nvSpPr>
        <p:spPr>
          <a:xfrm>
            <a:off x="730250" y="6934200"/>
            <a:ext cx="11331575" cy="288925"/>
          </a:xfrm>
        </p:spPr>
        <p:txBody>
          <a:bodyPr/>
          <a:lstStyle/>
          <a:p>
            <a:r>
              <a:rPr lang="en-US" i="1" dirty="0"/>
              <a:t>Source: </a:t>
            </a:r>
            <a:r>
              <a:rPr lang="en-US" i="1" dirty="0" err="1"/>
              <a:t>TruTrade</a:t>
            </a:r>
            <a:r>
              <a:rPr lang="en-US" i="1" dirty="0"/>
              <a:t>, 12 months ending on March 31, 2022; Esri</a:t>
            </a:r>
            <a:endParaRPr lang="en-US" dirty="0"/>
          </a:p>
        </p:txBody>
      </p:sp>
      <p:sp>
        <p:nvSpPr>
          <p:cNvPr id="2" name="Rectangle 1">
            <a:extLst>
              <a:ext uri="{FF2B5EF4-FFF2-40B4-BE49-F238E27FC236}">
                <a16:creationId xmlns:a16="http://schemas.microsoft.com/office/drawing/2014/main" id="{F7702416-C29E-8C7D-92F6-E02BE6EF6866}"/>
              </a:ext>
            </a:extLst>
          </p:cNvPr>
          <p:cNvSpPr/>
          <p:nvPr/>
        </p:nvSpPr>
        <p:spPr>
          <a:xfrm>
            <a:off x="7779684" y="2851286"/>
            <a:ext cx="4488516" cy="4049082"/>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Copy/paste table data from “Frequency” tab in workbook</a:t>
            </a:r>
          </a:p>
          <a:p>
            <a:pPr marL="0" marR="0" lvl="0" indent="0" algn="ctr" defTabSz="987527" eaLnBrk="1" fontAlgn="auto" latinLnBrk="0" hangingPunct="1">
              <a:lnSpc>
                <a:spcPct val="100000"/>
              </a:lnSpc>
              <a:spcBef>
                <a:spcPts val="0"/>
              </a:spcBef>
              <a:spcAft>
                <a:spcPts val="0"/>
              </a:spcAft>
              <a:buClrTx/>
              <a:buSzTx/>
              <a:buFontTx/>
              <a:buNone/>
              <a:tabLst/>
              <a:defRPr/>
            </a:pPr>
            <a:endPar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Update ending month in footnote at bottom</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this box</a:t>
            </a:r>
          </a:p>
        </p:txBody>
      </p:sp>
    </p:spTree>
    <p:extLst>
      <p:ext uri="{BB962C8B-B14F-4D97-AF65-F5344CB8AC3E}">
        <p14:creationId xmlns:p14="http://schemas.microsoft.com/office/powerpoint/2010/main" val="423008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5E5CCF-3FB0-498D-B553-3E8FB569FEBA}"/>
              </a:ext>
            </a:extLst>
          </p:cNvPr>
          <p:cNvSpPr>
            <a:spLocks noGrp="1"/>
          </p:cNvSpPr>
          <p:nvPr>
            <p:ph type="sldNum" sz="quarter" idx="4"/>
          </p:nvPr>
        </p:nvSpPr>
        <p:spPr/>
        <p:txBody>
          <a:bodyPr/>
          <a:lstStyle/>
          <a:p>
            <a:fld id="{DFE75DC9-2AA8-4836-ABA6-832E2002DAE6}" type="slidenum">
              <a:rPr lang="en-US" smtClean="0">
                <a:solidFill>
                  <a:srgbClr val="FFFFFF"/>
                </a:solidFill>
              </a:rPr>
              <a:t>39</a:t>
            </a:fld>
            <a:endParaRPr lang="en-US" dirty="0">
              <a:solidFill>
                <a:srgbClr val="FFFFFF"/>
              </a:solidFill>
            </a:endParaRPr>
          </a:p>
        </p:txBody>
      </p:sp>
      <p:sp>
        <p:nvSpPr>
          <p:cNvPr id="4" name="Title 3">
            <a:extLst>
              <a:ext uri="{FF2B5EF4-FFF2-40B4-BE49-F238E27FC236}">
                <a16:creationId xmlns:a16="http://schemas.microsoft.com/office/drawing/2014/main" id="{C0523569-4F19-4E81-B75B-97DE483F606B}"/>
              </a:ext>
            </a:extLst>
          </p:cNvPr>
          <p:cNvSpPr>
            <a:spLocks noGrp="1"/>
          </p:cNvSpPr>
          <p:nvPr>
            <p:ph type="title"/>
          </p:nvPr>
        </p:nvSpPr>
        <p:spPr/>
        <p:txBody>
          <a:bodyPr/>
          <a:lstStyle/>
          <a:p>
            <a:r>
              <a:rPr lang="en-US" sz="2700"/>
              <a:t>DURANALYSIS39</a:t>
            </a:r>
            <a:endParaRPr lang="en-US" sz="2700" dirty="0"/>
          </a:p>
        </p:txBody>
      </p:sp>
      <p:graphicFrame>
        <p:nvGraphicFramePr>
          <p:cNvPr id="6" name="Content Placeholder 7">
            <a:extLst>
              <a:ext uri="{FF2B5EF4-FFF2-40B4-BE49-F238E27FC236}">
                <a16:creationId xmlns:a16="http://schemas.microsoft.com/office/drawing/2014/main" id="{EAC8414A-9468-45AD-B012-DD2DC75088AE}"/>
              </a:ext>
            </a:extLst>
          </p:cNvPr>
          <p:cNvGraphicFramePr>
            <a:graphicFrameLocks/>
          </p:cNvGraphicFramePr>
          <p:nvPr/>
        </p:nvGraphicFramePr>
        <p:xfrm>
          <a:off x="731034" y="1755648"/>
          <a:ext cx="11320271" cy="3959352"/>
        </p:xfrm>
        <a:graphic>
          <a:graphicData uri="http://schemas.openxmlformats.org/drawingml/2006/table">
            <a:tbl>
              <a:tblPr/>
              <a:tblGrid>
                <a:gridCol w="3004431">
                  <a:extLst>
                    <a:ext uri="{9D8B030D-6E8A-4147-A177-3AD203B41FA5}">
                      <a16:colId xmlns:a16="http://schemas.microsoft.com/office/drawing/2014/main" val="20000"/>
                    </a:ext>
                  </a:extLst>
                </a:gridCol>
                <a:gridCol w="1663168">
                  <a:extLst>
                    <a:ext uri="{9D8B030D-6E8A-4147-A177-3AD203B41FA5}">
                      <a16:colId xmlns:a16="http://schemas.microsoft.com/office/drawing/2014/main" val="20001"/>
                    </a:ext>
                  </a:extLst>
                </a:gridCol>
                <a:gridCol w="1663168">
                  <a:extLst>
                    <a:ext uri="{9D8B030D-6E8A-4147-A177-3AD203B41FA5}">
                      <a16:colId xmlns:a16="http://schemas.microsoft.com/office/drawing/2014/main" val="20002"/>
                    </a:ext>
                  </a:extLst>
                </a:gridCol>
                <a:gridCol w="1663168">
                  <a:extLst>
                    <a:ext uri="{9D8B030D-6E8A-4147-A177-3AD203B41FA5}">
                      <a16:colId xmlns:a16="http://schemas.microsoft.com/office/drawing/2014/main" val="20003"/>
                    </a:ext>
                  </a:extLst>
                </a:gridCol>
                <a:gridCol w="1663168">
                  <a:extLst>
                    <a:ext uri="{9D8B030D-6E8A-4147-A177-3AD203B41FA5}">
                      <a16:colId xmlns:a16="http://schemas.microsoft.com/office/drawing/2014/main" val="499119059"/>
                    </a:ext>
                  </a:extLst>
                </a:gridCol>
                <a:gridCol w="1663168">
                  <a:extLst>
                    <a:ext uri="{9D8B030D-6E8A-4147-A177-3AD203B41FA5}">
                      <a16:colId xmlns:a16="http://schemas.microsoft.com/office/drawing/2014/main" val="3508918565"/>
                    </a:ext>
                  </a:extLst>
                </a:gridCol>
              </a:tblGrid>
              <a:tr h="320040">
                <a:tc gridSpan="6">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ctr" fontAlgn="b"/>
                      <a:r>
                        <a:rPr lang="en-US" sz="1000" b="1" i="0" u="none" strike="noStrike" dirty="0">
                          <a:solidFill>
                            <a:srgbClr val="FFFFFF"/>
                          </a:solidFill>
                          <a:effectLst/>
                          <a:latin typeface="+mn-lt"/>
                        </a:rPr>
                        <a:t>Visit Duration</a:t>
                      </a:r>
                    </a:p>
                  </a:txBody>
                  <a:tcPr marL="9525" marR="9525" marT="9525" marB="0" anchor="b">
                    <a:lnL>
                      <a:noFill/>
                    </a:lnL>
                    <a:lnR w="3175" cap="flat" cmpd="sng" algn="ctr">
                      <a:solidFill>
                        <a:schemeClr val="accent3">
                          <a:lumMod val="60000"/>
                          <a:lumOff val="40000"/>
                        </a:schemeClr>
                      </a:solidFill>
                      <a:prstDash val="solid"/>
                      <a:round/>
                      <a:headEnd type="none" w="med" len="med"/>
                      <a:tailEnd type="none" w="med" len="med"/>
                    </a:lnR>
                    <a:lnT>
                      <a:noFill/>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000" b="1" i="0" u="none" strike="noStrike" dirty="0">
                        <a:solidFill>
                          <a:srgbClr val="FFFFFF"/>
                        </a:solidFill>
                        <a:effectLst/>
                        <a:latin typeface="+mn-lt"/>
                      </a:endParaRPr>
                    </a:p>
                  </a:txBody>
                  <a:tcPr marL="9525" marR="9525" marT="9525" marB="0" anchor="b">
                    <a:lnL>
                      <a:noFill/>
                    </a:lnL>
                    <a:lnR w="3175" cap="flat" cmpd="sng" algn="ctr">
                      <a:solidFill>
                        <a:schemeClr val="accent3">
                          <a:lumMod val="60000"/>
                          <a:lumOff val="40000"/>
                        </a:schemeClr>
                      </a:solidFill>
                      <a:prstDash val="solid"/>
                      <a:round/>
                      <a:headEnd type="none" w="med" len="med"/>
                      <a:tailEnd type="none" w="med" len="med"/>
                    </a:lnR>
                    <a:lnT>
                      <a:noFill/>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extLst>
                  <a:ext uri="{0D108BD9-81ED-4DB2-BD59-A6C34878D82A}">
                    <a16:rowId xmlns:a16="http://schemas.microsoft.com/office/drawing/2014/main" val="10000"/>
                  </a:ext>
                </a:extLst>
              </a:tr>
              <a:tr h="320040">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l" fontAlgn="b"/>
                      <a:r>
                        <a:rPr lang="en-US" sz="1000" b="1" i="0" u="none" strike="noStrike" dirty="0">
                          <a:solidFill>
                            <a:srgbClr val="FFFFFF"/>
                          </a:solidFill>
                          <a:effectLst/>
                          <a:latin typeface="+mn-lt"/>
                        </a:rPr>
                        <a:t> </a:t>
                      </a:r>
                    </a:p>
                  </a:txBody>
                  <a:tcPr marL="857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Less than 15 mins.</a:t>
                      </a: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15 to 60 mins.</a:t>
                      </a: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lvl1pPr marL="0" algn="l" defTabSz="1175644" rtl="0" eaLnBrk="1" latinLnBrk="0" hangingPunct="1">
                        <a:defRPr sz="2300" kern="1200">
                          <a:solidFill>
                            <a:schemeClr val="tx1"/>
                          </a:solidFill>
                          <a:latin typeface="Calibri"/>
                        </a:defRPr>
                      </a:lvl1pPr>
                      <a:lvl2pPr marL="587822" algn="l" defTabSz="1175644" rtl="0" eaLnBrk="1" latinLnBrk="0" hangingPunct="1">
                        <a:defRPr sz="2300" kern="1200">
                          <a:solidFill>
                            <a:schemeClr val="tx1"/>
                          </a:solidFill>
                          <a:latin typeface="Calibri"/>
                        </a:defRPr>
                      </a:lvl2pPr>
                      <a:lvl3pPr marL="1175644" algn="l" defTabSz="1175644" rtl="0" eaLnBrk="1" latinLnBrk="0" hangingPunct="1">
                        <a:defRPr sz="2300" kern="1200">
                          <a:solidFill>
                            <a:schemeClr val="tx1"/>
                          </a:solidFill>
                          <a:latin typeface="Calibri"/>
                        </a:defRPr>
                      </a:lvl3pPr>
                      <a:lvl4pPr marL="1763466" algn="l" defTabSz="1175644" rtl="0" eaLnBrk="1" latinLnBrk="0" hangingPunct="1">
                        <a:defRPr sz="2300" kern="1200">
                          <a:solidFill>
                            <a:schemeClr val="tx1"/>
                          </a:solidFill>
                          <a:latin typeface="Calibri"/>
                        </a:defRPr>
                      </a:lvl4pPr>
                      <a:lvl5pPr marL="2351288" algn="l" defTabSz="1175644" rtl="0" eaLnBrk="1" latinLnBrk="0" hangingPunct="1">
                        <a:defRPr sz="2300" kern="1200">
                          <a:solidFill>
                            <a:schemeClr val="tx1"/>
                          </a:solidFill>
                          <a:latin typeface="Calibri"/>
                        </a:defRPr>
                      </a:lvl5pPr>
                      <a:lvl6pPr marL="2939110" algn="l" defTabSz="1175644" rtl="0" eaLnBrk="1" latinLnBrk="0" hangingPunct="1">
                        <a:defRPr sz="2300" kern="1200">
                          <a:solidFill>
                            <a:schemeClr val="tx1"/>
                          </a:solidFill>
                          <a:latin typeface="Calibri"/>
                        </a:defRPr>
                      </a:lvl6pPr>
                      <a:lvl7pPr marL="3526932" algn="l" defTabSz="1175644" rtl="0" eaLnBrk="1" latinLnBrk="0" hangingPunct="1">
                        <a:defRPr sz="2300" kern="1200">
                          <a:solidFill>
                            <a:schemeClr val="tx1"/>
                          </a:solidFill>
                          <a:latin typeface="Calibri"/>
                        </a:defRPr>
                      </a:lvl7pPr>
                      <a:lvl8pPr marL="4114754" algn="l" defTabSz="1175644" rtl="0" eaLnBrk="1" latinLnBrk="0" hangingPunct="1">
                        <a:defRPr sz="2300" kern="1200">
                          <a:solidFill>
                            <a:schemeClr val="tx1"/>
                          </a:solidFill>
                          <a:latin typeface="Calibri"/>
                        </a:defRPr>
                      </a:lvl8pPr>
                      <a:lvl9pPr marL="4702576" algn="l" defTabSz="1175644" rtl="0" eaLnBrk="1" latinLnBrk="0" hangingPunct="1">
                        <a:defRPr sz="2300" kern="1200">
                          <a:solidFill>
                            <a:schemeClr val="tx1"/>
                          </a:solidFill>
                          <a:latin typeface="Calibri"/>
                        </a:defRPr>
                      </a:lvl9pPr>
                    </a:lstStyle>
                    <a:p>
                      <a:pPr algn="r" fontAlgn="b"/>
                      <a:r>
                        <a:rPr lang="en-US" sz="1000" b="1" i="0" u="none" strike="noStrike" dirty="0">
                          <a:solidFill>
                            <a:srgbClr val="FFFFFF"/>
                          </a:solidFill>
                          <a:effectLst/>
                          <a:latin typeface="+mn-lt"/>
                        </a:rPr>
                        <a:t>60 mins. to 3 hours</a:t>
                      </a: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marL="0" marR="0" lvl="0" indent="0" algn="r" defTabSz="1175644" rtl="0" eaLnBrk="1" fontAlgn="b" latinLnBrk="0" hangingPunct="1">
                        <a:lnSpc>
                          <a:spcPct val="100000"/>
                        </a:lnSpc>
                        <a:spcBef>
                          <a:spcPts val="0"/>
                        </a:spcBef>
                        <a:spcAft>
                          <a:spcPts val="0"/>
                        </a:spcAft>
                        <a:buClrTx/>
                        <a:buSzTx/>
                        <a:buFontTx/>
                        <a:buNone/>
                        <a:tabLst/>
                        <a:defRPr/>
                      </a:pPr>
                      <a:r>
                        <a:rPr lang="en-US" sz="1000" b="1" i="0" u="none" strike="noStrike" dirty="0">
                          <a:solidFill>
                            <a:srgbClr val="FFFFFF"/>
                          </a:solidFill>
                          <a:effectLst/>
                          <a:latin typeface="+mn-lt"/>
                        </a:rPr>
                        <a:t>More than 3 hours</a:t>
                      </a: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tc>
                  <a:txBody>
                    <a:bodyPr/>
                    <a:lstStyle/>
                    <a:p>
                      <a:pPr algn="r" fontAlgn="b"/>
                      <a:r>
                        <a:rPr lang="en-US" sz="1000" b="1" i="0" u="none" strike="noStrike" dirty="0">
                          <a:solidFill>
                            <a:srgbClr val="FFFFFF"/>
                          </a:solidFill>
                          <a:effectLst/>
                          <a:latin typeface="+mn-lt"/>
                        </a:rPr>
                        <a:t>Average Duration (mins)</a:t>
                      </a: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1B4273"/>
                    </a:solidFill>
                  </a:tcPr>
                </a:tc>
                <a:extLst>
                  <a:ext uri="{0D108BD9-81ED-4DB2-BD59-A6C34878D82A}">
                    <a16:rowId xmlns:a16="http://schemas.microsoft.com/office/drawing/2014/main" val="10001"/>
                  </a:ext>
                </a:extLst>
              </a:tr>
              <a:tr h="301752">
                <a:tc>
                  <a:txBody>
                    <a:bodyPr/>
                    <a:lstStyle/>
                    <a:p>
                      <a:pPr algn="l" rtl="0" fontAlgn="ctr"/>
                      <a:endParaRPr lang="en-US" sz="1000" b="1"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2"/>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4"/>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6"/>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0008"/>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2298909430"/>
                  </a:ext>
                </a:extLst>
              </a:tr>
              <a:tr h="301752">
                <a:tc>
                  <a:txBody>
                    <a:bodyPr/>
                    <a:lstStyle/>
                    <a:p>
                      <a:pPr algn="l" rtl="0" fontAlgn="ctr"/>
                      <a:endParaRPr lang="en-US" sz="1000" b="0" i="0" u="none" strike="noStrike" dirty="0">
                        <a:solidFill>
                          <a:srgbClr val="000000"/>
                        </a:solidFill>
                        <a:effectLst/>
                        <a:latin typeface="+mn-lt"/>
                      </a:endParaRP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fontAlgn="ctr"/>
                      <a:endParaRPr lang="en-US" sz="1000" b="0"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5371523"/>
                  </a:ext>
                </a:extLst>
              </a:tr>
              <a:tr h="301752">
                <a:tc>
                  <a:txBody>
                    <a:bodyPr/>
                    <a:lstStyle/>
                    <a:p>
                      <a:pPr algn="l" rtl="0" fontAlgn="ctr"/>
                      <a:r>
                        <a:rPr lang="en-US" sz="1000" b="1" i="0" u="none" strike="noStrike" dirty="0">
                          <a:solidFill>
                            <a:srgbClr val="000000"/>
                          </a:solidFill>
                          <a:effectLst/>
                          <a:latin typeface="+mn-lt"/>
                        </a:rPr>
                        <a:t>Average of studied locations</a:t>
                      </a:r>
                    </a:p>
                  </a:txBody>
                  <a:tcPr marL="85725" marR="9525" marT="9525" marB="0" anchor="ctr">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endParaRPr lang="en-US" sz="1000" b="1" i="0" u="none" strike="noStrike" dirty="0">
                        <a:solidFill>
                          <a:srgbClr val="000000"/>
                        </a:solidFill>
                        <a:effectLst/>
                        <a:latin typeface="+mn-lt"/>
                      </a:endParaRPr>
                    </a:p>
                  </a:txBody>
                  <a:tcPr marL="9525" marR="85725" marT="9525" marB="0" anchor="ctr">
                    <a:lnL>
                      <a:noFill/>
                    </a:lnL>
                    <a:lnR w="6350" cap="flat" cmpd="sng" algn="ctr">
                      <a:solidFill>
                        <a:schemeClr val="accent3">
                          <a:lumMod val="60000"/>
                          <a:lumOff val="40000"/>
                        </a:schemeClr>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12"/>
                  </a:ext>
                </a:extLst>
              </a:tr>
            </a:tbl>
          </a:graphicData>
        </a:graphic>
      </p:graphicFrame>
      <p:sp>
        <p:nvSpPr>
          <p:cNvPr id="8" name="Rectangle 7">
            <a:extLst>
              <a:ext uri="{FF2B5EF4-FFF2-40B4-BE49-F238E27FC236}">
                <a16:creationId xmlns:a16="http://schemas.microsoft.com/office/drawing/2014/main" id="{16933502-C3C9-4528-A981-37609A7AB4D8}"/>
              </a:ext>
            </a:extLst>
          </p:cNvPr>
          <p:cNvSpPr/>
          <p:nvPr/>
        </p:nvSpPr>
        <p:spPr>
          <a:xfrm>
            <a:off x="731034" y="2383970"/>
            <a:ext cx="11331426" cy="28951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9">
            <a:extLst>
              <a:ext uri="{FF2B5EF4-FFF2-40B4-BE49-F238E27FC236}">
                <a16:creationId xmlns:a16="http://schemas.microsoft.com/office/drawing/2014/main" id="{D994A0C4-ECF5-4FF8-A4AC-911B95590AB2}"/>
              </a:ext>
            </a:extLst>
          </p:cNvPr>
          <p:cNvSpPr>
            <a:spLocks noGrp="1"/>
          </p:cNvSpPr>
          <p:nvPr>
            <p:ph type="subTitle" idx="10"/>
          </p:nvPr>
        </p:nvSpPr>
        <p:spPr>
          <a:xfrm>
            <a:off x="730250" y="6934200"/>
            <a:ext cx="11331575" cy="288925"/>
          </a:xfrm>
        </p:spPr>
        <p:txBody>
          <a:bodyPr/>
          <a:lstStyle/>
          <a:p>
            <a:r>
              <a:rPr lang="en-US" i="1" dirty="0"/>
              <a:t>Source: </a:t>
            </a:r>
            <a:r>
              <a:rPr lang="en-US" i="1" dirty="0" err="1"/>
              <a:t>TruTrade</a:t>
            </a:r>
            <a:r>
              <a:rPr lang="en-US" i="1" dirty="0"/>
              <a:t>, 12 months ending on March 31, 2022; Esri</a:t>
            </a:r>
            <a:endParaRPr lang="en-US" dirty="0"/>
          </a:p>
        </p:txBody>
      </p:sp>
      <p:sp>
        <p:nvSpPr>
          <p:cNvPr id="2" name="Rectangle 1">
            <a:extLst>
              <a:ext uri="{FF2B5EF4-FFF2-40B4-BE49-F238E27FC236}">
                <a16:creationId xmlns:a16="http://schemas.microsoft.com/office/drawing/2014/main" id="{37036452-E7D7-1592-7E78-68DB5B8E9ADE}"/>
              </a:ext>
            </a:extLst>
          </p:cNvPr>
          <p:cNvSpPr/>
          <p:nvPr/>
        </p:nvSpPr>
        <p:spPr>
          <a:xfrm>
            <a:off x="8153400" y="142875"/>
            <a:ext cx="4488516" cy="4049082"/>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Copy/paste table data from “Duration” tab in workbook</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Update ending month in footnote at bottom</a:t>
            </a:r>
          </a:p>
          <a:p>
            <a:pPr marL="0" marR="0" lvl="0" indent="0" algn="ctr" defTabSz="987527" eaLnBrk="1" fontAlgn="auto" latinLnBrk="0" hangingPunct="1">
              <a:lnSpc>
                <a:spcPct val="100000"/>
              </a:lnSpc>
              <a:spcBef>
                <a:spcPts val="0"/>
              </a:spcBef>
              <a:spcAft>
                <a:spcPts val="0"/>
              </a:spcAft>
              <a:buClrTx/>
              <a:buSzTx/>
              <a:buFontTx/>
              <a:buNone/>
              <a:tabLst/>
              <a:defRPr/>
            </a:pPr>
            <a:endParaRPr lang="en-US" sz="1944" kern="0" dirty="0">
              <a:solidFill>
                <a:srgbClr val="FFFFFF"/>
              </a:solidFill>
              <a:latin typeface="Arial" panose="020B0604020202020204"/>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Delete this box</a:t>
            </a:r>
          </a:p>
        </p:txBody>
      </p:sp>
    </p:spTree>
    <p:extLst>
      <p:ext uri="{BB962C8B-B14F-4D97-AF65-F5344CB8AC3E}">
        <p14:creationId xmlns:p14="http://schemas.microsoft.com/office/powerpoint/2010/main" val="160136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11049000" cy="1295400"/>
          </a:xfrm>
        </p:spPr>
        <p:txBody>
          <a:bodyPr>
            <a:noAutofit/>
          </a:bodyPr>
          <a:lstStyle/>
          <a:p>
            <a:r>
              <a:rPr lang="en-US" dirty="0">
                <a:solidFill>
                  <a:srgbClr val="273E6D"/>
                </a:solidFill>
              </a:rPr>
              <a:t>Mobile devices seen within the shaded (geo-fenced) area were analyzed to determine the where, who and what of actual visitors to XXXXX</a:t>
            </a:r>
            <a:endParaRPr lang="en-US" dirty="0"/>
          </a:p>
        </p:txBody>
      </p:sp>
      <p:sp>
        <p:nvSpPr>
          <p:cNvPr id="4" name="Slide Number Placeholder 3"/>
          <p:cNvSpPr>
            <a:spLocks noGrp="1"/>
          </p:cNvSpPr>
          <p:nvPr>
            <p:ph type="sldNum" sz="quarter" idx="4"/>
          </p:nvPr>
        </p:nvSpPr>
        <p:spPr/>
        <p:txBody>
          <a:bodyPr/>
          <a:lstStyle/>
          <a:p>
            <a:fld id="{DFE75DC9-2AA8-4836-ABA6-832E2002DAE6}" type="slidenum">
              <a:rPr lang="en-US" smtClean="0">
                <a:solidFill>
                  <a:srgbClr val="FFFFFF"/>
                </a:solidFill>
              </a:rPr>
              <a:t>4</a:t>
            </a:fld>
            <a:endParaRPr lang="en-US">
              <a:solidFill>
                <a:srgbClr val="FFFFFF"/>
              </a:solidFill>
            </a:endParaRPr>
          </a:p>
        </p:txBody>
      </p:sp>
      <p:sp>
        <p:nvSpPr>
          <p:cNvPr id="7" name="TextBox 6">
            <a:extLst>
              <a:ext uri="{FF2B5EF4-FFF2-40B4-BE49-F238E27FC236}">
                <a16:creationId xmlns:a16="http://schemas.microsoft.com/office/drawing/2014/main" id="{036F46C2-50E1-4174-B0DE-C72F9EAF1ABB}"/>
              </a:ext>
            </a:extLst>
          </p:cNvPr>
          <p:cNvSpPr txBox="1"/>
          <p:nvPr/>
        </p:nvSpPr>
        <p:spPr>
          <a:xfrm>
            <a:off x="7315200" y="2989602"/>
            <a:ext cx="4568652" cy="830997"/>
          </a:xfrm>
          <a:prstGeom prst="rect">
            <a:avLst/>
          </a:prstGeom>
          <a:noFill/>
        </p:spPr>
        <p:txBody>
          <a:bodyPr wrap="square" rtlCol="0">
            <a:spAutoFit/>
          </a:bodyPr>
          <a:lstStyle/>
          <a:p>
            <a:pPr algn="ctr">
              <a:spcBef>
                <a:spcPts val="150"/>
              </a:spcBef>
            </a:pPr>
            <a:r>
              <a:rPr lang="en-US" sz="2400">
                <a:solidFill>
                  <a:srgbClr val="273E6D"/>
                </a:solidFill>
                <a:latin typeface="+mj-lt"/>
                <a:cs typeface="Arial" panose="020B0604020202020204" pitchFamily="34" charset="0"/>
              </a:rPr>
              <a:t>Time period of the data: September 2023 – August 2024</a:t>
            </a:r>
          </a:p>
        </p:txBody>
      </p:sp>
      <p:pic>
        <p:nvPicPr>
          <p:cNvPr id="9" name="Picture 8" descr="A map with a red line&#10;&#10;Description automatically generated">
            <a:extLst>
              <a:ext uri="{FF2B5EF4-FFF2-40B4-BE49-F238E27FC236}">
                <a16:creationId xmlns:a16="http://schemas.microsoft.com/office/drawing/2014/main" id="{1119C233-C9A4-3978-253E-DAFCD4718373}"/>
              </a:ext>
            </a:extLst>
          </p:cNvPr>
          <p:cNvPicPr>
            <a:picLocks noChangeAspect="1"/>
          </p:cNvPicPr>
          <p:nvPr/>
        </p:nvPicPr>
        <p:blipFill>
          <a:blip r:embed="rId2">
            <a:extLst>
              <a:ext uri="{28A0092B-C50C-407E-A947-70E740481C1C}">
                <a14:useLocalDpi xmlns:a14="http://schemas.microsoft.com/office/drawing/2010/main" val="0"/>
              </a:ext>
            </a:extLst>
          </a:blip>
          <a:srcRect l="16468" t="340" r="16864" b="1"/>
          <a:stretch/>
        </p:blipFill>
        <p:spPr>
          <a:xfrm>
            <a:off x="914400" y="1936853"/>
            <a:ext cx="5486400" cy="4280452"/>
          </a:xfrm>
          <a:prstGeom prst="rect">
            <a:avLst/>
          </a:prstGeom>
        </p:spPr>
      </p:pic>
      <p:sp>
        <p:nvSpPr>
          <p:cNvPr id="3" name="Rectangle 2">
            <a:extLst>
              <a:ext uri="{FF2B5EF4-FFF2-40B4-BE49-F238E27FC236}">
                <a16:creationId xmlns:a16="http://schemas.microsoft.com/office/drawing/2014/main" id="{6BD22E15-AD64-E998-C9CF-12CAC44E928D}"/>
              </a:ext>
            </a:extLst>
          </p:cNvPr>
          <p:cNvSpPr/>
          <p:nvPr/>
        </p:nvSpPr>
        <p:spPr>
          <a:xfrm>
            <a:off x="2808102" y="2247900"/>
            <a:ext cx="2416175" cy="2743200"/>
          </a:xfrm>
          <a:prstGeom prst="rect">
            <a:avLst/>
          </a:prstGeom>
          <a:solidFill>
            <a:srgbClr val="9905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Geofence image to include full boundaries at appropriate zoom level</a:t>
            </a:r>
          </a:p>
        </p:txBody>
      </p:sp>
    </p:spTree>
    <p:extLst>
      <p:ext uri="{BB962C8B-B14F-4D97-AF65-F5344CB8AC3E}">
        <p14:creationId xmlns:p14="http://schemas.microsoft.com/office/powerpoint/2010/main" val="2687730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5">
            <a:extLst>
              <a:ext uri="{FF2B5EF4-FFF2-40B4-BE49-F238E27FC236}">
                <a16:creationId xmlns:a16="http://schemas.microsoft.com/office/drawing/2014/main" id="{5C660186-5240-4591-8B87-3705B362AB5B}"/>
              </a:ext>
            </a:extLst>
          </p:cNvPr>
          <p:cNvPicPr>
            <a:picLocks noChangeAspect="1"/>
          </p:cNvPicPr>
          <p:nvPr/>
        </p:nvPicPr>
        <p:blipFill rotWithShape="1">
          <a:blip r:embed="rId2"/>
          <a:srcRect r="2677"/>
          <a:stretch/>
        </p:blipFill>
        <p:spPr>
          <a:xfrm>
            <a:off x="-1" y="0"/>
            <a:ext cx="7936992" cy="7241059"/>
          </a:xfrm>
          <a:prstGeom prst="rect">
            <a:avLst/>
          </a:prstGeom>
        </p:spPr>
      </p:pic>
      <p:sp>
        <p:nvSpPr>
          <p:cNvPr id="7" name="Pentagon 8">
            <a:extLst>
              <a:ext uri="{FF2B5EF4-FFF2-40B4-BE49-F238E27FC236}">
                <a16:creationId xmlns:a16="http://schemas.microsoft.com/office/drawing/2014/main" id="{A29EBB85-32CE-4829-A685-FACD7CA67F9F}"/>
              </a:ext>
            </a:extLst>
          </p:cNvPr>
          <p:cNvSpPr/>
          <p:nvPr/>
        </p:nvSpPr>
        <p:spPr>
          <a:xfrm rot="10800000">
            <a:off x="7482639" y="3124200"/>
            <a:ext cx="899361" cy="9906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p:txBody>
          <a:bodyPr/>
          <a:lstStyle/>
          <a:p>
            <a:fld id="{DFE75DC9-2AA8-4836-ABA6-832E2002DAE6}" type="slidenum">
              <a:rPr lang="en-US" smtClean="0">
                <a:solidFill>
                  <a:srgbClr val="FFFFFF"/>
                </a:solidFill>
              </a:rPr>
              <a:t>40</a:t>
            </a:fld>
            <a:endParaRPr lang="en-US">
              <a:solidFill>
                <a:srgbClr val="FFFFFF"/>
              </a:solidFill>
            </a:endParaRPr>
          </a:p>
        </p:txBody>
      </p:sp>
      <p:sp>
        <p:nvSpPr>
          <p:cNvPr id="8" name="TextBox 7">
            <a:extLst>
              <a:ext uri="{FF2B5EF4-FFF2-40B4-BE49-F238E27FC236}">
                <a16:creationId xmlns:a16="http://schemas.microsoft.com/office/drawing/2014/main" id="{5F5403D3-DD17-4346-BC6E-B2EFFE7C7892}"/>
              </a:ext>
            </a:extLst>
          </p:cNvPr>
          <p:cNvSpPr txBox="1"/>
          <p:nvPr/>
        </p:nvSpPr>
        <p:spPr>
          <a:xfrm>
            <a:off x="8535429" y="2348749"/>
            <a:ext cx="3581400" cy="3046988"/>
          </a:xfrm>
          <a:prstGeom prst="rect">
            <a:avLst/>
          </a:prstGeom>
          <a:noFill/>
        </p:spPr>
        <p:txBody>
          <a:bodyPr wrap="square" rtlCol="0">
            <a:spAutoFit/>
          </a:bodyPr>
          <a:lstStyle/>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1" i="0" u="none" strike="noStrike" kern="1200" cap="none" spc="0" normalizeH="0" baseline="0" noProof="0">
                <a:ln>
                  <a:noFill/>
                </a:ln>
                <a:solidFill>
                  <a:srgbClr val="0C0C0C"/>
                </a:solidFill>
                <a:effectLst/>
                <a:uLnTx/>
                <a:uFillTx/>
                <a:latin typeface="Roboto"/>
                <a:ea typeface="+mn-ea"/>
                <a:cs typeface="+mn-cs"/>
              </a:rPr>
              <a:t>Alan McKeon</a:t>
            </a: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1" u="none" strike="noStrike" kern="1200" cap="none" spc="0" normalizeH="0" baseline="0" noProof="0">
                <a:ln>
                  <a:noFill/>
                </a:ln>
                <a:solidFill>
                  <a:srgbClr val="0C0C0C"/>
                </a:solidFill>
                <a:effectLst/>
                <a:uLnTx/>
                <a:uFillTx/>
                <a:latin typeface="Roboto"/>
                <a:ea typeface="+mn-ea"/>
                <a:cs typeface="+mn-cs"/>
              </a:rPr>
              <a:t>President &amp; CEO</a:t>
            </a:r>
            <a:endParaRPr kumimoji="0" lang="en-US" sz="1200" b="0" i="0" u="none" strike="noStrike" kern="1200" cap="none" spc="0" normalizeH="0" baseline="0" noProof="0">
              <a:ln>
                <a:noFill/>
              </a:ln>
              <a:solidFill>
                <a:srgbClr val="0C0C0C"/>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0" u="none" strike="noStrike" kern="1200" cap="none" spc="0" normalizeH="0" baseline="0" noProof="0">
                <a:ln>
                  <a:noFill/>
                </a:ln>
                <a:solidFill>
                  <a:srgbClr val="D8D8D8">
                    <a:lumMod val="10000"/>
                  </a:srgbClr>
                </a:solidFill>
                <a:effectLst/>
                <a:uLnTx/>
                <a:uFillTx/>
                <a:latin typeface="Roboto"/>
                <a:ea typeface="+mn-ea"/>
                <a:cs typeface="+mn-cs"/>
              </a:rPr>
              <a:t>amckeon@alexanderbabbage.com</a:t>
            </a:r>
          </a:p>
          <a:p>
            <a:pPr lvl="0" algn="ctr" defTabSz="1175644">
              <a:buClr>
                <a:srgbClr val="1B4273">
                  <a:lumMod val="75000"/>
                </a:srgbClr>
              </a:buClr>
              <a:buSzPct val="112000"/>
              <a:defRPr/>
            </a:pPr>
            <a:endParaRPr lang="en-US" sz="1200" b="1">
              <a:solidFill>
                <a:srgbClr val="0C0C0C"/>
              </a:solidFill>
            </a:endParaRPr>
          </a:p>
          <a:p>
            <a:pPr lvl="0" algn="ctr" defTabSz="1175644">
              <a:buClr>
                <a:srgbClr val="1B4273">
                  <a:lumMod val="75000"/>
                </a:srgbClr>
              </a:buClr>
              <a:buSzPct val="112000"/>
              <a:defRPr/>
            </a:pPr>
            <a:endParaRPr kumimoji="0" lang="en-US" sz="1200" b="0" i="0" u="none" strike="noStrike" kern="1200" cap="none" spc="0" normalizeH="0" baseline="0" noProof="0">
              <a:ln>
                <a:noFill/>
              </a:ln>
              <a:solidFill>
                <a:srgbClr val="D8D8D8">
                  <a:lumMod val="10000"/>
                </a:srgbClr>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1" i="0" u="none" strike="noStrike" kern="1200" cap="none" spc="0" normalizeH="0" baseline="0" noProof="0">
                <a:ln>
                  <a:noFill/>
                </a:ln>
                <a:solidFill>
                  <a:srgbClr val="0C0C0C"/>
                </a:solidFill>
                <a:effectLst/>
                <a:uLnTx/>
                <a:uFillTx/>
                <a:latin typeface="Roboto"/>
                <a:ea typeface="+mn-ea"/>
                <a:cs typeface="+mn-cs"/>
              </a:rPr>
              <a:t>Stacy Sheldon</a:t>
            </a: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1" u="none" strike="noStrike" kern="1200" cap="none" spc="0" normalizeH="0" baseline="0" noProof="0">
                <a:ln>
                  <a:noFill/>
                </a:ln>
                <a:solidFill>
                  <a:srgbClr val="0C0C0C"/>
                </a:solidFill>
                <a:effectLst/>
                <a:uLnTx/>
                <a:uFillTx/>
                <a:latin typeface="Roboto"/>
                <a:ea typeface="+mn-ea"/>
                <a:cs typeface="+mn-cs"/>
              </a:rPr>
              <a:t>Vice President of Client Insights</a:t>
            </a:r>
            <a:endParaRPr kumimoji="0" lang="en-US" sz="1200" b="0" i="0" u="none" strike="noStrike" kern="1200" cap="none" spc="0" normalizeH="0" baseline="0" noProof="0">
              <a:ln>
                <a:noFill/>
              </a:ln>
              <a:solidFill>
                <a:srgbClr val="0C0C0C"/>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0" u="none" strike="noStrike" kern="1200" cap="none" spc="0" normalizeH="0" baseline="0" noProof="0">
                <a:ln>
                  <a:noFill/>
                </a:ln>
                <a:solidFill>
                  <a:srgbClr val="D8D8D8">
                    <a:lumMod val="10000"/>
                  </a:srgbClr>
                </a:solidFill>
                <a:effectLst/>
                <a:uLnTx/>
                <a:uFillTx/>
                <a:latin typeface="Roboto"/>
                <a:ea typeface="+mn-ea"/>
                <a:cs typeface="+mn-cs"/>
              </a:rPr>
              <a:t>ssheldon@alexanderbabbage.com</a:t>
            </a:r>
          </a:p>
          <a:p>
            <a:pPr lvl="0" algn="ctr" defTabSz="1175644">
              <a:buClr>
                <a:srgbClr val="1B4273">
                  <a:lumMod val="75000"/>
                </a:srgbClr>
              </a:buClr>
              <a:buSzPct val="112000"/>
              <a:defRPr/>
            </a:pPr>
            <a:endParaRPr lang="en-US" sz="1200">
              <a:solidFill>
                <a:srgbClr val="D8D8D8">
                  <a:lumMod val="10000"/>
                </a:srgbClr>
              </a:solidFill>
            </a:endParaRPr>
          </a:p>
          <a:p>
            <a:pPr lvl="0" algn="ctr" defTabSz="1175644">
              <a:buClr>
                <a:srgbClr val="1B4273">
                  <a:lumMod val="75000"/>
                </a:srgbClr>
              </a:buClr>
              <a:buSzPct val="112000"/>
              <a:defRPr/>
            </a:pPr>
            <a:endParaRPr kumimoji="0" lang="en-US" sz="1200" b="0" i="0" u="none" strike="noStrike" kern="1200" cap="none" spc="0" normalizeH="0" baseline="0" noProof="0">
              <a:ln>
                <a:noFill/>
              </a:ln>
              <a:solidFill>
                <a:srgbClr val="D8D8D8">
                  <a:lumMod val="10000"/>
                </a:srgbClr>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lang="en-US" sz="1200" b="1">
                <a:solidFill>
                  <a:srgbClr val="0C0C0C"/>
                </a:solidFill>
                <a:latin typeface="Roboto"/>
              </a:rPr>
              <a:t>Christy Loudermilk</a:t>
            </a:r>
            <a:endParaRPr kumimoji="0" lang="en-US" sz="1200" b="1" i="0" u="none" strike="noStrike" kern="1200" cap="none" spc="0" normalizeH="0" baseline="0" noProof="0">
              <a:ln>
                <a:noFill/>
              </a:ln>
              <a:solidFill>
                <a:srgbClr val="0C0C0C"/>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1" u="none" strike="noStrike" kern="1200" cap="none" spc="0" normalizeH="0" baseline="0" noProof="0">
                <a:ln>
                  <a:noFill/>
                </a:ln>
                <a:solidFill>
                  <a:srgbClr val="0C0C0C"/>
                </a:solidFill>
                <a:effectLst/>
                <a:uLnTx/>
                <a:uFillTx/>
                <a:latin typeface="Roboto"/>
                <a:ea typeface="+mn-ea"/>
                <a:cs typeface="+mn-cs"/>
              </a:rPr>
              <a:t>Client Success Manager</a:t>
            </a:r>
            <a:endParaRPr kumimoji="0" lang="en-US" sz="1200" b="0" i="0" u="none" strike="noStrike" kern="1200" cap="none" spc="0" normalizeH="0" baseline="0" noProof="0">
              <a:ln>
                <a:noFill/>
              </a:ln>
              <a:solidFill>
                <a:srgbClr val="0C0C0C"/>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lang="en-US" sz="1200" err="1">
                <a:solidFill>
                  <a:srgbClr val="D8D8D8">
                    <a:lumMod val="10000"/>
                  </a:srgbClr>
                </a:solidFill>
                <a:latin typeface="Roboto"/>
              </a:rPr>
              <a:t>cloudermilk</a:t>
            </a:r>
            <a:r>
              <a:rPr kumimoji="0" lang="en-US" sz="1200" b="0" i="0" u="none" strike="noStrike" kern="1200" cap="none" spc="0" normalizeH="0" baseline="0" noProof="0">
                <a:ln>
                  <a:noFill/>
                </a:ln>
                <a:solidFill>
                  <a:srgbClr val="D8D8D8">
                    <a:lumMod val="10000"/>
                  </a:srgbClr>
                </a:solidFill>
                <a:effectLst/>
                <a:uLnTx/>
                <a:uFillTx/>
                <a:latin typeface="Roboto"/>
                <a:ea typeface="+mn-ea"/>
                <a:cs typeface="+mn-cs"/>
              </a:rPr>
              <a:t>@alexanderbabbage.com</a:t>
            </a:r>
          </a:p>
          <a:p>
            <a:pPr lvl="0" algn="ctr" defTabSz="1175644">
              <a:buClr>
                <a:srgbClr val="1B4273">
                  <a:lumMod val="75000"/>
                </a:srgbClr>
              </a:buClr>
              <a:buSzPct val="112000"/>
              <a:defRPr/>
            </a:pPr>
            <a:endParaRPr lang="en-US" sz="1200">
              <a:solidFill>
                <a:srgbClr val="D8D8D8">
                  <a:lumMod val="10000"/>
                </a:srgbClr>
              </a:solidFill>
            </a:endParaRPr>
          </a:p>
          <a:p>
            <a:pPr lvl="0" algn="ctr" defTabSz="1175644">
              <a:buClr>
                <a:srgbClr val="1B4273">
                  <a:lumMod val="75000"/>
                </a:srgbClr>
              </a:buClr>
              <a:buSzPct val="112000"/>
              <a:defRPr/>
            </a:pPr>
            <a:endParaRPr kumimoji="0" lang="en-US" sz="1200" b="0" i="0" u="none" strike="noStrike" kern="1200" cap="none" spc="0" normalizeH="0" baseline="0" noProof="0">
              <a:ln>
                <a:noFill/>
              </a:ln>
              <a:solidFill>
                <a:srgbClr val="D8D8D8">
                  <a:lumMod val="10000"/>
                </a:srgbClr>
              </a:solidFill>
              <a:effectLst/>
              <a:uLnTx/>
              <a:uFillTx/>
              <a:latin typeface="Roboto"/>
              <a:ea typeface="+mn-ea"/>
              <a:cs typeface="+mn-cs"/>
            </a:endParaRPr>
          </a:p>
          <a:p>
            <a:pPr lvl="0" algn="ctr" defTabSz="1175644">
              <a:buClr>
                <a:srgbClr val="1B4273">
                  <a:lumMod val="75000"/>
                </a:srgbClr>
              </a:buClr>
              <a:buSzPct val="112000"/>
              <a:defRPr/>
            </a:pPr>
            <a:endParaRPr kumimoji="0" lang="en-US" sz="1200" b="0" i="0" u="none" strike="noStrike" kern="1200" cap="none" spc="0" normalizeH="0" baseline="0" noProof="0">
              <a:ln>
                <a:noFill/>
              </a:ln>
              <a:solidFill>
                <a:srgbClr val="D8D8D8">
                  <a:lumMod val="10000"/>
                </a:srgbClr>
              </a:solidFill>
              <a:effectLst/>
              <a:uLnTx/>
              <a:uFillTx/>
              <a:latin typeface="Roboto"/>
              <a:ea typeface="+mn-ea"/>
              <a:cs typeface="+mn-cs"/>
            </a:endParaRPr>
          </a:p>
        </p:txBody>
      </p:sp>
      <p:sp>
        <p:nvSpPr>
          <p:cNvPr id="3" name="Rectangle 2">
            <a:extLst>
              <a:ext uri="{FF2B5EF4-FFF2-40B4-BE49-F238E27FC236}">
                <a16:creationId xmlns:a16="http://schemas.microsoft.com/office/drawing/2014/main" id="{0CAB9570-2C12-A4E8-360C-CF6094486957}"/>
              </a:ext>
            </a:extLst>
          </p:cNvPr>
          <p:cNvSpPr/>
          <p:nvPr/>
        </p:nvSpPr>
        <p:spPr>
          <a:xfrm>
            <a:off x="3893484" y="1861659"/>
            <a:ext cx="4488516" cy="4049082"/>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Christy’s Version</a:t>
            </a:r>
          </a:p>
        </p:txBody>
      </p:sp>
    </p:spTree>
    <p:extLst>
      <p:ext uri="{BB962C8B-B14F-4D97-AF65-F5344CB8AC3E}">
        <p14:creationId xmlns:p14="http://schemas.microsoft.com/office/powerpoint/2010/main" val="427690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B4E7F-2204-96D7-D82E-34B214309BC3}"/>
            </a:ext>
          </a:extLst>
        </p:cNvPr>
        <p:cNvGrpSpPr/>
        <p:nvPr/>
      </p:nvGrpSpPr>
      <p:grpSpPr>
        <a:xfrm>
          <a:off x="0" y="0"/>
          <a:ext cx="0" cy="0"/>
          <a:chOff x="0" y="0"/>
          <a:chExt cx="0" cy="0"/>
        </a:xfrm>
      </p:grpSpPr>
      <p:pic>
        <p:nvPicPr>
          <p:cNvPr id="11" name="Content Placeholder 5">
            <a:extLst>
              <a:ext uri="{FF2B5EF4-FFF2-40B4-BE49-F238E27FC236}">
                <a16:creationId xmlns:a16="http://schemas.microsoft.com/office/drawing/2014/main" id="{E3490DD0-B2FF-B784-0946-E4ADB03605EA}"/>
              </a:ext>
            </a:extLst>
          </p:cNvPr>
          <p:cNvPicPr>
            <a:picLocks noChangeAspect="1"/>
          </p:cNvPicPr>
          <p:nvPr/>
        </p:nvPicPr>
        <p:blipFill rotWithShape="1">
          <a:blip r:embed="rId2"/>
          <a:srcRect r="2677"/>
          <a:stretch/>
        </p:blipFill>
        <p:spPr>
          <a:xfrm>
            <a:off x="-1" y="0"/>
            <a:ext cx="7936992" cy="7241059"/>
          </a:xfrm>
          <a:prstGeom prst="rect">
            <a:avLst/>
          </a:prstGeom>
        </p:spPr>
      </p:pic>
      <p:sp>
        <p:nvSpPr>
          <p:cNvPr id="7" name="Pentagon 8">
            <a:extLst>
              <a:ext uri="{FF2B5EF4-FFF2-40B4-BE49-F238E27FC236}">
                <a16:creationId xmlns:a16="http://schemas.microsoft.com/office/drawing/2014/main" id="{C6EB07A0-FE9E-7A4E-F060-9FF6C698277C}"/>
              </a:ext>
            </a:extLst>
          </p:cNvPr>
          <p:cNvSpPr/>
          <p:nvPr/>
        </p:nvSpPr>
        <p:spPr>
          <a:xfrm rot="10800000">
            <a:off x="7482639" y="3124200"/>
            <a:ext cx="899361" cy="9906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2B4F7FF-2AB3-79CB-BB3F-DC484E81296F}"/>
              </a:ext>
            </a:extLst>
          </p:cNvPr>
          <p:cNvSpPr>
            <a:spLocks noGrp="1"/>
          </p:cNvSpPr>
          <p:nvPr>
            <p:ph type="sldNum" sz="quarter" idx="4"/>
          </p:nvPr>
        </p:nvSpPr>
        <p:spPr/>
        <p:txBody>
          <a:bodyPr/>
          <a:lstStyle/>
          <a:p>
            <a:fld id="{DFE75DC9-2AA8-4836-ABA6-832E2002DAE6}" type="slidenum">
              <a:rPr lang="en-US" smtClean="0">
                <a:solidFill>
                  <a:srgbClr val="FFFFFF"/>
                </a:solidFill>
              </a:rPr>
              <a:t>41</a:t>
            </a:fld>
            <a:endParaRPr lang="en-US">
              <a:solidFill>
                <a:srgbClr val="FFFFFF"/>
              </a:solidFill>
            </a:endParaRPr>
          </a:p>
        </p:txBody>
      </p:sp>
      <p:sp>
        <p:nvSpPr>
          <p:cNvPr id="8" name="TextBox 7">
            <a:extLst>
              <a:ext uri="{FF2B5EF4-FFF2-40B4-BE49-F238E27FC236}">
                <a16:creationId xmlns:a16="http://schemas.microsoft.com/office/drawing/2014/main" id="{36FB5F07-878F-BAF0-0A41-B663EF068250}"/>
              </a:ext>
            </a:extLst>
          </p:cNvPr>
          <p:cNvSpPr txBox="1"/>
          <p:nvPr/>
        </p:nvSpPr>
        <p:spPr>
          <a:xfrm>
            <a:off x="8535429" y="2348749"/>
            <a:ext cx="3581400" cy="3046988"/>
          </a:xfrm>
          <a:prstGeom prst="rect">
            <a:avLst/>
          </a:prstGeom>
          <a:noFill/>
        </p:spPr>
        <p:txBody>
          <a:bodyPr wrap="square" rtlCol="0">
            <a:spAutoFit/>
          </a:bodyPr>
          <a:lstStyle/>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1" i="0" u="none" strike="noStrike" kern="1200" cap="none" spc="0" normalizeH="0" baseline="0" noProof="0" dirty="0">
                <a:ln>
                  <a:noFill/>
                </a:ln>
                <a:solidFill>
                  <a:srgbClr val="0C0C0C"/>
                </a:solidFill>
                <a:effectLst/>
                <a:uLnTx/>
                <a:uFillTx/>
                <a:latin typeface="Roboto"/>
                <a:ea typeface="+mn-ea"/>
                <a:cs typeface="+mn-cs"/>
              </a:rPr>
              <a:t>Alan McKeon</a:t>
            </a: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1" u="none" strike="noStrike" kern="1200" cap="none" spc="0" normalizeH="0" baseline="0" noProof="0" dirty="0">
                <a:ln>
                  <a:noFill/>
                </a:ln>
                <a:solidFill>
                  <a:srgbClr val="0C0C0C"/>
                </a:solidFill>
                <a:effectLst/>
                <a:uLnTx/>
                <a:uFillTx/>
                <a:latin typeface="Roboto"/>
                <a:ea typeface="+mn-ea"/>
                <a:cs typeface="+mn-cs"/>
              </a:rPr>
              <a:t>President &amp; CEO</a:t>
            </a:r>
            <a:endParaRPr kumimoji="0" lang="en-US" sz="1200" b="0" i="0" u="none" strike="noStrike" kern="1200" cap="none" spc="0" normalizeH="0" baseline="0" noProof="0" dirty="0">
              <a:ln>
                <a:noFill/>
              </a:ln>
              <a:solidFill>
                <a:srgbClr val="0C0C0C"/>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0" u="none" strike="noStrike" kern="1200" cap="none" spc="0" normalizeH="0" baseline="0" noProof="0" dirty="0">
                <a:ln>
                  <a:noFill/>
                </a:ln>
                <a:solidFill>
                  <a:srgbClr val="D8D8D8">
                    <a:lumMod val="10000"/>
                  </a:srgbClr>
                </a:solidFill>
                <a:effectLst/>
                <a:uLnTx/>
                <a:uFillTx/>
                <a:latin typeface="Roboto"/>
                <a:ea typeface="+mn-ea"/>
                <a:cs typeface="+mn-cs"/>
              </a:rPr>
              <a:t>amckeon@alexanderbabbage.com</a:t>
            </a:r>
          </a:p>
          <a:p>
            <a:pPr lvl="0" algn="ctr" defTabSz="1175644">
              <a:buClr>
                <a:srgbClr val="1B4273">
                  <a:lumMod val="75000"/>
                </a:srgbClr>
              </a:buClr>
              <a:buSzPct val="112000"/>
              <a:defRPr/>
            </a:pPr>
            <a:endParaRPr lang="en-US" sz="1200" b="1" dirty="0">
              <a:solidFill>
                <a:srgbClr val="0C0C0C"/>
              </a:solidFill>
            </a:endParaRPr>
          </a:p>
          <a:p>
            <a:pPr lvl="0" algn="ctr" defTabSz="1175644">
              <a:buClr>
                <a:srgbClr val="1B4273">
                  <a:lumMod val="75000"/>
                </a:srgbClr>
              </a:buClr>
              <a:buSzPct val="112000"/>
              <a:defRPr/>
            </a:pPr>
            <a:endParaRPr kumimoji="0" lang="en-US" sz="1200" b="0" i="0" u="none" strike="noStrike" kern="1200" cap="none" spc="0" normalizeH="0" baseline="0" noProof="0" dirty="0">
              <a:ln>
                <a:noFill/>
              </a:ln>
              <a:solidFill>
                <a:srgbClr val="D8D8D8">
                  <a:lumMod val="10000"/>
                </a:srgbClr>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1" i="0" u="none" strike="noStrike" kern="1200" cap="none" spc="0" normalizeH="0" baseline="0" noProof="0" dirty="0">
                <a:ln>
                  <a:noFill/>
                </a:ln>
                <a:solidFill>
                  <a:srgbClr val="0C0C0C"/>
                </a:solidFill>
                <a:effectLst/>
                <a:uLnTx/>
                <a:uFillTx/>
                <a:latin typeface="Roboto"/>
                <a:ea typeface="+mn-ea"/>
                <a:cs typeface="+mn-cs"/>
              </a:rPr>
              <a:t>Stacy Sheldon</a:t>
            </a: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1" u="none" strike="noStrike" kern="1200" cap="none" spc="0" normalizeH="0" baseline="0" noProof="0" dirty="0">
                <a:ln>
                  <a:noFill/>
                </a:ln>
                <a:solidFill>
                  <a:srgbClr val="0C0C0C"/>
                </a:solidFill>
                <a:effectLst/>
                <a:uLnTx/>
                <a:uFillTx/>
                <a:latin typeface="Roboto"/>
                <a:ea typeface="+mn-ea"/>
                <a:cs typeface="+mn-cs"/>
              </a:rPr>
              <a:t>Vice President of Client Insights</a:t>
            </a:r>
            <a:endParaRPr kumimoji="0" lang="en-US" sz="1200" b="0" i="0" u="none" strike="noStrike" kern="1200" cap="none" spc="0" normalizeH="0" baseline="0" noProof="0" dirty="0">
              <a:ln>
                <a:noFill/>
              </a:ln>
              <a:solidFill>
                <a:srgbClr val="0C0C0C"/>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0" u="none" strike="noStrike" kern="1200" cap="none" spc="0" normalizeH="0" baseline="0" noProof="0" dirty="0">
                <a:ln>
                  <a:noFill/>
                </a:ln>
                <a:solidFill>
                  <a:srgbClr val="D8D8D8">
                    <a:lumMod val="10000"/>
                  </a:srgbClr>
                </a:solidFill>
                <a:effectLst/>
                <a:uLnTx/>
                <a:uFillTx/>
                <a:latin typeface="Roboto"/>
                <a:ea typeface="+mn-ea"/>
                <a:cs typeface="+mn-cs"/>
              </a:rPr>
              <a:t>ssheldon@alexanderbabbage.com</a:t>
            </a:r>
          </a:p>
          <a:p>
            <a:pPr lvl="0" algn="ctr" defTabSz="1175644">
              <a:buClr>
                <a:srgbClr val="1B4273">
                  <a:lumMod val="75000"/>
                </a:srgbClr>
              </a:buClr>
              <a:buSzPct val="112000"/>
              <a:defRPr/>
            </a:pPr>
            <a:endParaRPr lang="en-US" sz="1200" dirty="0">
              <a:solidFill>
                <a:srgbClr val="D8D8D8">
                  <a:lumMod val="10000"/>
                </a:srgbClr>
              </a:solidFill>
            </a:endParaRPr>
          </a:p>
          <a:p>
            <a:pPr lvl="0" algn="ctr" defTabSz="1175644">
              <a:buClr>
                <a:srgbClr val="1B4273">
                  <a:lumMod val="75000"/>
                </a:srgbClr>
              </a:buClr>
              <a:buSzPct val="112000"/>
              <a:defRPr/>
            </a:pPr>
            <a:endParaRPr kumimoji="0" lang="en-US" sz="1200" b="0" i="0" u="none" strike="noStrike" kern="1200" cap="none" spc="0" normalizeH="0" baseline="0" noProof="0" dirty="0">
              <a:ln>
                <a:noFill/>
              </a:ln>
              <a:solidFill>
                <a:srgbClr val="D8D8D8">
                  <a:lumMod val="10000"/>
                </a:srgbClr>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1" i="0" u="none" strike="noStrike" kern="1200" cap="none" spc="0" normalizeH="0" baseline="0" noProof="0" dirty="0">
                <a:ln>
                  <a:noFill/>
                </a:ln>
                <a:solidFill>
                  <a:srgbClr val="0C0C0C"/>
                </a:solidFill>
                <a:effectLst/>
                <a:uLnTx/>
                <a:uFillTx/>
                <a:latin typeface="Roboto"/>
                <a:ea typeface="+mn-ea"/>
                <a:cs typeface="+mn-cs"/>
              </a:rPr>
              <a:t>Erica Brown</a:t>
            </a: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1" u="none" strike="noStrike" kern="1200" cap="none" spc="0" normalizeH="0" baseline="0" noProof="0" dirty="0">
                <a:ln>
                  <a:noFill/>
                </a:ln>
                <a:solidFill>
                  <a:srgbClr val="0C0C0C"/>
                </a:solidFill>
                <a:effectLst/>
                <a:uLnTx/>
                <a:uFillTx/>
                <a:latin typeface="Roboto"/>
                <a:ea typeface="+mn-ea"/>
                <a:cs typeface="+mn-cs"/>
              </a:rPr>
              <a:t>Client Success Manager</a:t>
            </a:r>
            <a:endParaRPr kumimoji="0" lang="en-US" sz="1200" b="0" i="0" u="none" strike="noStrike" kern="1200" cap="none" spc="0" normalizeH="0" baseline="0" noProof="0" dirty="0">
              <a:ln>
                <a:noFill/>
              </a:ln>
              <a:solidFill>
                <a:srgbClr val="0C0C0C"/>
              </a:solidFill>
              <a:effectLst/>
              <a:uLnTx/>
              <a:uFillTx/>
              <a:latin typeface="Roboto"/>
              <a:ea typeface="+mn-ea"/>
              <a:cs typeface="+mn-cs"/>
            </a:endParaRPr>
          </a:p>
          <a:p>
            <a:pPr marL="0" marR="0" lvl="0" indent="0" algn="ctr" defTabSz="1175644" rtl="0" eaLnBrk="1" fontAlgn="auto" latinLnBrk="0" hangingPunct="1">
              <a:lnSpc>
                <a:spcPct val="100000"/>
              </a:lnSpc>
              <a:spcBef>
                <a:spcPts val="0"/>
              </a:spcBef>
              <a:spcAft>
                <a:spcPts val="0"/>
              </a:spcAft>
              <a:buClr>
                <a:srgbClr val="1B4273">
                  <a:lumMod val="75000"/>
                </a:srgbClr>
              </a:buClr>
              <a:buSzPct val="112000"/>
              <a:buFontTx/>
              <a:buNone/>
              <a:tabLst/>
              <a:defRPr/>
            </a:pPr>
            <a:r>
              <a:rPr kumimoji="0" lang="en-US" sz="1200" b="0" i="0" u="none" strike="noStrike" kern="1200" cap="none" spc="0" normalizeH="0" baseline="0" noProof="0" dirty="0">
                <a:ln>
                  <a:noFill/>
                </a:ln>
                <a:solidFill>
                  <a:srgbClr val="D8D8D8">
                    <a:lumMod val="10000"/>
                  </a:srgbClr>
                </a:solidFill>
                <a:effectLst/>
                <a:uLnTx/>
                <a:uFillTx/>
                <a:latin typeface="Roboto"/>
                <a:ea typeface="+mn-ea"/>
                <a:cs typeface="+mn-cs"/>
              </a:rPr>
              <a:t>ebrown@alexanderbabbage.com</a:t>
            </a:r>
          </a:p>
          <a:p>
            <a:pPr lvl="0" algn="ctr" defTabSz="1175644">
              <a:buClr>
                <a:srgbClr val="1B4273">
                  <a:lumMod val="75000"/>
                </a:srgbClr>
              </a:buClr>
              <a:buSzPct val="112000"/>
              <a:defRPr/>
            </a:pPr>
            <a:endParaRPr lang="en-US" sz="1200" dirty="0">
              <a:solidFill>
                <a:srgbClr val="D8D8D8">
                  <a:lumMod val="10000"/>
                </a:srgbClr>
              </a:solidFill>
            </a:endParaRPr>
          </a:p>
          <a:p>
            <a:pPr lvl="0" algn="ctr" defTabSz="1175644">
              <a:buClr>
                <a:srgbClr val="1B4273">
                  <a:lumMod val="75000"/>
                </a:srgbClr>
              </a:buClr>
              <a:buSzPct val="112000"/>
              <a:defRPr/>
            </a:pPr>
            <a:endParaRPr kumimoji="0" lang="en-US" sz="1200" b="0" i="0" u="none" strike="noStrike" kern="1200" cap="none" spc="0" normalizeH="0" baseline="0" noProof="0" dirty="0">
              <a:ln>
                <a:noFill/>
              </a:ln>
              <a:solidFill>
                <a:srgbClr val="D8D8D8">
                  <a:lumMod val="10000"/>
                </a:srgbClr>
              </a:solidFill>
              <a:effectLst/>
              <a:uLnTx/>
              <a:uFillTx/>
              <a:latin typeface="Roboto"/>
              <a:ea typeface="+mn-ea"/>
              <a:cs typeface="+mn-cs"/>
            </a:endParaRPr>
          </a:p>
          <a:p>
            <a:pPr lvl="0" algn="ctr" defTabSz="1175644">
              <a:buClr>
                <a:srgbClr val="1B4273">
                  <a:lumMod val="75000"/>
                </a:srgbClr>
              </a:buClr>
              <a:buSzPct val="112000"/>
              <a:defRPr/>
            </a:pPr>
            <a:endParaRPr kumimoji="0" lang="en-US" sz="1200" b="0" i="0" u="none" strike="noStrike" kern="1200" cap="none" spc="0" normalizeH="0" baseline="0" noProof="0" dirty="0">
              <a:ln>
                <a:noFill/>
              </a:ln>
              <a:solidFill>
                <a:srgbClr val="D8D8D8">
                  <a:lumMod val="10000"/>
                </a:srgbClr>
              </a:solidFill>
              <a:effectLst/>
              <a:uLnTx/>
              <a:uFillTx/>
              <a:latin typeface="Roboto"/>
              <a:ea typeface="+mn-ea"/>
              <a:cs typeface="+mn-cs"/>
            </a:endParaRPr>
          </a:p>
        </p:txBody>
      </p:sp>
      <p:sp>
        <p:nvSpPr>
          <p:cNvPr id="3" name="Rectangle 2">
            <a:extLst>
              <a:ext uri="{FF2B5EF4-FFF2-40B4-BE49-F238E27FC236}">
                <a16:creationId xmlns:a16="http://schemas.microsoft.com/office/drawing/2014/main" id="{BF86D9D9-D1D0-F9D4-D0D0-43C2CE79C050}"/>
              </a:ext>
            </a:extLst>
          </p:cNvPr>
          <p:cNvSpPr/>
          <p:nvPr/>
        </p:nvSpPr>
        <p:spPr>
          <a:xfrm>
            <a:off x="3893484" y="1861659"/>
            <a:ext cx="4488516" cy="4049082"/>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Erica’s Version</a:t>
            </a:r>
          </a:p>
        </p:txBody>
      </p:sp>
    </p:spTree>
    <p:extLst>
      <p:ext uri="{BB962C8B-B14F-4D97-AF65-F5344CB8AC3E}">
        <p14:creationId xmlns:p14="http://schemas.microsoft.com/office/powerpoint/2010/main" val="133291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6792DA-4185-4636-B0BF-B1FA9C98D38B}"/>
              </a:ext>
            </a:extLst>
          </p:cNvPr>
          <p:cNvSpPr>
            <a:spLocks noGrp="1"/>
          </p:cNvSpPr>
          <p:nvPr>
            <p:ph idx="1"/>
          </p:nvPr>
        </p:nvSpPr>
        <p:spPr>
          <a:xfrm>
            <a:off x="739140" y="1673424"/>
            <a:ext cx="11323320" cy="5260776"/>
          </a:xfrm>
        </p:spPr>
        <p:txBody>
          <a:bodyPr/>
          <a:lstStyle/>
          <a:p>
            <a:r>
              <a:rPr lang="en-US" dirty="0"/>
              <a:t>Text</a:t>
            </a:r>
          </a:p>
          <a:p>
            <a:endParaRPr lang="en-US" dirty="0"/>
          </a:p>
        </p:txBody>
      </p:sp>
      <p:sp>
        <p:nvSpPr>
          <p:cNvPr id="3" name="Slide Number Placeholder 2">
            <a:extLst>
              <a:ext uri="{FF2B5EF4-FFF2-40B4-BE49-F238E27FC236}">
                <a16:creationId xmlns:a16="http://schemas.microsoft.com/office/drawing/2014/main" id="{9E2EC452-AA01-4F69-A918-DED7DDC7BD88}"/>
              </a:ext>
            </a:extLst>
          </p:cNvPr>
          <p:cNvSpPr>
            <a:spLocks noGrp="1"/>
          </p:cNvSpPr>
          <p:nvPr>
            <p:ph type="sldNum" sz="quarter" idx="4"/>
          </p:nvPr>
        </p:nvSpPr>
        <p:spPr>
          <a:xfrm>
            <a:off x="11887200" y="7400925"/>
            <a:ext cx="914400" cy="228600"/>
          </a:xfrm>
        </p:spPr>
        <p:txBody>
          <a:bodyPr/>
          <a:lstStyle/>
          <a:p>
            <a:pPr lvl="0"/>
            <a:fld id="{DFE75DC9-2AA8-4836-ABA6-832E2002DAE6}" type="slidenum">
              <a:rPr lang="en-US" noProof="0" smtClean="0"/>
              <a:pPr lvl="0"/>
              <a:t>5</a:t>
            </a:fld>
            <a:endParaRPr lang="en-US" noProof="0" dirty="0"/>
          </a:p>
        </p:txBody>
      </p:sp>
      <p:sp>
        <p:nvSpPr>
          <p:cNvPr id="4" name="Title 3">
            <a:extLst>
              <a:ext uri="{FF2B5EF4-FFF2-40B4-BE49-F238E27FC236}">
                <a16:creationId xmlns:a16="http://schemas.microsoft.com/office/drawing/2014/main" id="{82954B10-04CB-447E-A027-71608EDB4ED8}"/>
              </a:ext>
            </a:extLst>
          </p:cNvPr>
          <p:cNvSpPr>
            <a:spLocks noGrp="1"/>
          </p:cNvSpPr>
          <p:nvPr>
            <p:ph type="title"/>
          </p:nvPr>
        </p:nvSpPr>
        <p:spPr>
          <a:xfrm>
            <a:off x="739140" y="311256"/>
            <a:ext cx="11323320" cy="1295400"/>
          </a:xfrm>
        </p:spPr>
        <p:txBody>
          <a:bodyPr/>
          <a:lstStyle/>
          <a:p>
            <a:r>
              <a:rPr lang="en-US" dirty="0"/>
              <a:t>Summary of Key Findings</a:t>
            </a:r>
          </a:p>
        </p:txBody>
      </p:sp>
      <p:sp>
        <p:nvSpPr>
          <p:cNvPr id="8" name="Subtitle 7">
            <a:extLst>
              <a:ext uri="{FF2B5EF4-FFF2-40B4-BE49-F238E27FC236}">
                <a16:creationId xmlns:a16="http://schemas.microsoft.com/office/drawing/2014/main" id="{FAF30CAB-BAD7-4E92-A6A3-4A622936F1D3}"/>
              </a:ext>
            </a:extLst>
          </p:cNvPr>
          <p:cNvSpPr>
            <a:spLocks noGrp="1"/>
          </p:cNvSpPr>
          <p:nvPr>
            <p:ph type="subTitle" idx="10"/>
          </p:nvPr>
        </p:nvSpPr>
        <p:spPr/>
        <p:txBody>
          <a:bodyPr/>
          <a:lstStyle/>
          <a:p>
            <a:endParaRPr lang="en-US"/>
          </a:p>
        </p:txBody>
      </p:sp>
      <p:sp>
        <p:nvSpPr>
          <p:cNvPr id="11" name="Content Placeholder 1">
            <a:extLst>
              <a:ext uri="{FF2B5EF4-FFF2-40B4-BE49-F238E27FC236}">
                <a16:creationId xmlns:a16="http://schemas.microsoft.com/office/drawing/2014/main" id="{2D00AA26-4E47-4145-B5DC-E9E445B69574}"/>
              </a:ext>
            </a:extLst>
          </p:cNvPr>
          <p:cNvSpPr txBox="1">
            <a:spLocks/>
          </p:cNvSpPr>
          <p:nvPr/>
        </p:nvSpPr>
        <p:spPr>
          <a:xfrm>
            <a:off x="739140" y="1673424"/>
            <a:ext cx="11323320" cy="5260776"/>
          </a:xfrm>
          <a:prstGeom prst="rect">
            <a:avLst/>
          </a:prstGeom>
        </p:spPr>
        <p:txBody>
          <a:bodyPr vert="horz" lIns="117564" tIns="58782" rIns="117564" bIns="58782" rtlCol="0">
            <a:noAutofit/>
          </a:bodyPr>
          <a:lstStyle>
            <a:lvl1pPr marL="174625" indent="-174625" algn="l" defTabSz="914400" rtl="0" eaLnBrk="1" latinLnBrk="0" hangingPunct="1">
              <a:lnSpc>
                <a:spcPct val="100000"/>
              </a:lnSpc>
              <a:spcBef>
                <a:spcPts val="0"/>
              </a:spcBef>
              <a:spcAft>
                <a:spcPts val="0"/>
              </a:spcAft>
              <a:buClr>
                <a:schemeClr val="accent2"/>
              </a:buClr>
              <a:buSzPct val="140000"/>
              <a:buFont typeface="Roboto" panose="02000000000000000000" pitchFamily="2" charset="0"/>
              <a:buChar char="›"/>
              <a:defRPr lang="en-US" sz="2000" kern="1200">
                <a:solidFill>
                  <a:schemeClr val="tx1">
                    <a:lumMod val="50000"/>
                  </a:schemeClr>
                </a:solidFill>
                <a:latin typeface="+mn-lt"/>
                <a:ea typeface="+mn-ea"/>
                <a:cs typeface="+mn-cs"/>
              </a:defRPr>
            </a:lvl1pPr>
            <a:lvl2pPr marL="515938" indent="-268288" algn="l" defTabSz="914400" rtl="0" eaLnBrk="1" latinLnBrk="0" hangingPunct="1">
              <a:lnSpc>
                <a:spcPct val="100000"/>
              </a:lnSpc>
              <a:spcBef>
                <a:spcPts val="0"/>
              </a:spcBef>
              <a:spcAft>
                <a:spcPts val="0"/>
              </a:spcAft>
              <a:buFont typeface="Arial" panose="020B0604020202020204" pitchFamily="34" charset="0"/>
              <a:buChar char="–"/>
              <a:defRPr lang="en-US" sz="2000" kern="1200">
                <a:solidFill>
                  <a:schemeClr val="tx1">
                    <a:lumMod val="50000"/>
                  </a:schemeClr>
                </a:solidFill>
                <a:latin typeface="+mn-lt"/>
                <a:ea typeface="+mn-ea"/>
                <a:cs typeface="+mn-cs"/>
              </a:defRPr>
            </a:lvl2pPr>
            <a:lvl3pPr marL="739775" indent="-196850" algn="l" defTabSz="914400" rtl="0" eaLnBrk="1" latinLnBrk="0" hangingPunct="1">
              <a:lnSpc>
                <a:spcPct val="100000"/>
              </a:lnSpc>
              <a:spcBef>
                <a:spcPts val="0"/>
              </a:spcBef>
              <a:spcAft>
                <a:spcPts val="0"/>
              </a:spcAft>
              <a:buClr>
                <a:schemeClr val="accent3"/>
              </a:buClr>
              <a:buFont typeface="Arial" panose="020B0604020202020204" pitchFamily="34" charset="0"/>
              <a:buChar char="•"/>
              <a:defRPr lang="en-US" sz="2000" kern="1200">
                <a:solidFill>
                  <a:schemeClr val="tx1">
                    <a:lumMod val="50000"/>
                  </a:schemeClr>
                </a:solidFill>
                <a:latin typeface="+mn-lt"/>
                <a:ea typeface="+mn-ea"/>
                <a:cs typeface="+mn-cs"/>
              </a:defRPr>
            </a:lvl3pPr>
            <a:lvl4pPr marL="1031875" indent="-241300" algn="l" defTabSz="914400" rtl="0" eaLnBrk="1" latinLnBrk="0" hangingPunct="1">
              <a:lnSpc>
                <a:spcPct val="100000"/>
              </a:lnSpc>
              <a:spcBef>
                <a:spcPts val="0"/>
              </a:spcBef>
              <a:spcAft>
                <a:spcPts val="0"/>
              </a:spcAft>
              <a:buFont typeface="Arial" panose="020B0604020202020204" pitchFamily="34" charset="0"/>
              <a:buChar char="–"/>
              <a:defRPr lang="en-US" sz="2000" kern="1200">
                <a:solidFill>
                  <a:schemeClr val="tx1">
                    <a:lumMod val="50000"/>
                  </a:schemeClr>
                </a:solidFill>
                <a:latin typeface="+mn-lt"/>
                <a:ea typeface="+mn-ea"/>
                <a:cs typeface="+mn-cs"/>
              </a:defRPr>
            </a:lvl4pPr>
            <a:lvl5pPr marL="1254125" indent="-217488" algn="l" defTabSz="914400" rtl="0" eaLnBrk="1" latinLnBrk="0" hangingPunct="1">
              <a:lnSpc>
                <a:spcPct val="100000"/>
              </a:lnSpc>
              <a:spcBef>
                <a:spcPts val="0"/>
              </a:spcBef>
              <a:spcAft>
                <a:spcPts val="0"/>
              </a:spcAft>
              <a:buClr>
                <a:schemeClr val="tx1"/>
              </a:buClr>
              <a:buFont typeface="Arial" panose="020B0604020202020204" pitchFamily="34" charset="0"/>
              <a:buChar char="»"/>
              <a:defRPr lang="en-US" sz="2000" kern="1200">
                <a:solidFill>
                  <a:schemeClr val="tx1">
                    <a:lumMod val="50000"/>
                  </a:schemeClr>
                </a:solidFill>
                <a:latin typeface="+mn-lt"/>
                <a:ea typeface="+mn-ea"/>
                <a:cs typeface="+mn-cs"/>
              </a:defRPr>
            </a:lvl5pPr>
            <a:lvl6pPr marL="3233021"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820843"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408665"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4996487" indent="-293911" algn="l" defTabSz="1175644"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endParaRPr lang="en-US" sz="1800" dirty="0"/>
          </a:p>
        </p:txBody>
      </p:sp>
      <p:sp>
        <p:nvSpPr>
          <p:cNvPr id="7" name="Rectangle 6">
            <a:extLst>
              <a:ext uri="{FF2B5EF4-FFF2-40B4-BE49-F238E27FC236}">
                <a16:creationId xmlns:a16="http://schemas.microsoft.com/office/drawing/2014/main" id="{944B9637-AD49-4A7C-8EAC-6A2D02760A81}"/>
              </a:ext>
            </a:extLst>
          </p:cNvPr>
          <p:cNvSpPr/>
          <p:nvPr/>
        </p:nvSpPr>
        <p:spPr>
          <a:xfrm>
            <a:off x="7821414" y="2719846"/>
            <a:ext cx="4572000" cy="2323565"/>
          </a:xfrm>
          <a:prstGeom prst="rect">
            <a:avLst/>
          </a:prstGeom>
          <a:solidFill>
            <a:schemeClr val="accent5">
              <a:lumMod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IGNORE – ANALYST WILL UPDATE</a:t>
            </a:r>
          </a:p>
        </p:txBody>
      </p:sp>
    </p:spTree>
    <p:extLst>
      <p:ext uri="{BB962C8B-B14F-4D97-AF65-F5344CB8AC3E}">
        <p14:creationId xmlns:p14="http://schemas.microsoft.com/office/powerpoint/2010/main" val="183580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886E8E-1A3C-49BA-B0B5-09F0CE8DD180}"/>
              </a:ext>
            </a:extLst>
          </p:cNvPr>
          <p:cNvSpPr>
            <a:spLocks noGrp="1"/>
          </p:cNvSpPr>
          <p:nvPr>
            <p:ph idx="1"/>
          </p:nvPr>
        </p:nvSpPr>
        <p:spPr/>
        <p:txBody>
          <a:bodyPr/>
          <a:lstStyle/>
          <a:p>
            <a:r>
              <a:rPr lang="en-US" sz="1800" dirty="0"/>
              <a:t>Text</a:t>
            </a:r>
          </a:p>
        </p:txBody>
      </p:sp>
      <p:sp>
        <p:nvSpPr>
          <p:cNvPr id="3" name="Slide Number Placeholder 2">
            <a:extLst>
              <a:ext uri="{FF2B5EF4-FFF2-40B4-BE49-F238E27FC236}">
                <a16:creationId xmlns:a16="http://schemas.microsoft.com/office/drawing/2014/main" id="{FE410590-E10A-4885-9F1D-4287D30965F1}"/>
              </a:ext>
            </a:extLst>
          </p:cNvPr>
          <p:cNvSpPr>
            <a:spLocks noGrp="1"/>
          </p:cNvSpPr>
          <p:nvPr>
            <p:ph type="sldNum" sz="quarter" idx="4"/>
          </p:nvPr>
        </p:nvSpPr>
        <p:spPr/>
        <p:txBody>
          <a:bodyPr/>
          <a:lstStyle/>
          <a:p>
            <a:fld id="{DFE75DC9-2AA8-4836-ABA6-832E2002DAE6}" type="slidenum">
              <a:rPr lang="en-US" smtClean="0">
                <a:solidFill>
                  <a:srgbClr val="FFFFFF"/>
                </a:solidFill>
              </a:rPr>
              <a:t>6</a:t>
            </a:fld>
            <a:endParaRPr lang="en-US" dirty="0">
              <a:solidFill>
                <a:srgbClr val="FFFFFF"/>
              </a:solidFill>
            </a:endParaRPr>
          </a:p>
        </p:txBody>
      </p:sp>
      <p:sp>
        <p:nvSpPr>
          <p:cNvPr id="4" name="Title 3">
            <a:extLst>
              <a:ext uri="{FF2B5EF4-FFF2-40B4-BE49-F238E27FC236}">
                <a16:creationId xmlns:a16="http://schemas.microsoft.com/office/drawing/2014/main" id="{27397D04-F302-48FA-84AE-6AD9E7EB11A3}"/>
              </a:ext>
            </a:extLst>
          </p:cNvPr>
          <p:cNvSpPr>
            <a:spLocks noGrp="1"/>
          </p:cNvSpPr>
          <p:nvPr>
            <p:ph type="title"/>
          </p:nvPr>
        </p:nvSpPr>
        <p:spPr/>
        <p:txBody>
          <a:bodyPr/>
          <a:lstStyle/>
          <a:p>
            <a:r>
              <a:rPr lang="en-US" dirty="0"/>
              <a:t>Key Implications</a:t>
            </a:r>
          </a:p>
        </p:txBody>
      </p:sp>
      <p:sp>
        <p:nvSpPr>
          <p:cNvPr id="5" name="Rectangle 4">
            <a:extLst>
              <a:ext uri="{FF2B5EF4-FFF2-40B4-BE49-F238E27FC236}">
                <a16:creationId xmlns:a16="http://schemas.microsoft.com/office/drawing/2014/main" id="{B5883AF2-F537-462D-AD8F-56368C6FDF83}"/>
              </a:ext>
            </a:extLst>
          </p:cNvPr>
          <p:cNvSpPr/>
          <p:nvPr/>
        </p:nvSpPr>
        <p:spPr>
          <a:xfrm>
            <a:off x="7821414" y="2719846"/>
            <a:ext cx="4572000" cy="2323565"/>
          </a:xfrm>
          <a:prstGeom prst="rect">
            <a:avLst/>
          </a:prstGeom>
          <a:solidFill>
            <a:schemeClr val="accent5">
              <a:lumMod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IGNORE – ANALYST WILL UPDATE</a:t>
            </a:r>
          </a:p>
        </p:txBody>
      </p:sp>
    </p:spTree>
    <p:extLst>
      <p:ext uri="{BB962C8B-B14F-4D97-AF65-F5344CB8AC3E}">
        <p14:creationId xmlns:p14="http://schemas.microsoft.com/office/powerpoint/2010/main" val="385724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B3E360-8498-4411-BE3D-09866E56194E}"/>
              </a:ext>
            </a:extLst>
          </p:cNvPr>
          <p:cNvSpPr>
            <a:spLocks noGrp="1"/>
          </p:cNvSpPr>
          <p:nvPr>
            <p:ph type="title"/>
          </p:nvPr>
        </p:nvSpPr>
        <p:spPr>
          <a:xfrm>
            <a:off x="1011238" y="6076950"/>
            <a:ext cx="10881360" cy="720513"/>
          </a:xfrm>
        </p:spPr>
        <p:txBody>
          <a:bodyPr/>
          <a:lstStyle/>
          <a:p>
            <a:r>
              <a:rPr lang="en-US" dirty="0"/>
              <a:t>XXXXX Trade Area Overview</a:t>
            </a:r>
          </a:p>
        </p:txBody>
      </p:sp>
      <p:sp>
        <p:nvSpPr>
          <p:cNvPr id="7" name="Text Placeholder 6">
            <a:extLst>
              <a:ext uri="{FF2B5EF4-FFF2-40B4-BE49-F238E27FC236}">
                <a16:creationId xmlns:a16="http://schemas.microsoft.com/office/drawing/2014/main" id="{A2B26890-D3BD-46E4-A7C2-F803C99A2E53}"/>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276AFB66-272C-42EC-BBEB-9B43C8F5E7A3}"/>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7</a:t>
            </a:fld>
            <a:endParaRPr lang="en-US" dirty="0"/>
          </a:p>
        </p:txBody>
      </p:sp>
    </p:spTree>
    <p:extLst>
      <p:ext uri="{BB962C8B-B14F-4D97-AF65-F5344CB8AC3E}">
        <p14:creationId xmlns:p14="http://schemas.microsoft.com/office/powerpoint/2010/main" val="95155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2CA04FF2-A187-43CC-8736-A41C19A15EEA}"/>
              </a:ext>
            </a:extLst>
          </p:cNvPr>
          <p:cNvSpPr txBox="1"/>
          <p:nvPr/>
        </p:nvSpPr>
        <p:spPr>
          <a:xfrm>
            <a:off x="8277553" y="4751384"/>
            <a:ext cx="1943594" cy="853032"/>
          </a:xfrm>
          <a:prstGeom prst="rect">
            <a:avLst/>
          </a:prstGeom>
          <a:noFill/>
        </p:spPr>
        <p:txBody>
          <a:bodyPr wrap="square" rtlCol="0">
            <a:noAutofit/>
          </a:bodyPr>
          <a:lstStyle/>
          <a:p>
            <a:pPr algn="ctr" defTabSz="1089257"/>
            <a:r>
              <a:rPr lang="en-US" sz="4448" b="1" dirty="0">
                <a:solidFill>
                  <a:srgbClr val="FFFFFF">
                    <a:lumMod val="65000"/>
                  </a:srgbClr>
                </a:solidFill>
                <a:latin typeface="Calibri"/>
              </a:rPr>
              <a:t>VC08</a:t>
            </a:r>
          </a:p>
        </p:txBody>
      </p:sp>
      <p:sp>
        <p:nvSpPr>
          <p:cNvPr id="52" name="TextBox 51">
            <a:extLst>
              <a:ext uri="{FF2B5EF4-FFF2-40B4-BE49-F238E27FC236}">
                <a16:creationId xmlns:a16="http://schemas.microsoft.com/office/drawing/2014/main" id="{E2387E00-BBF2-491B-AA39-D0A2AD4FD638}"/>
              </a:ext>
            </a:extLst>
          </p:cNvPr>
          <p:cNvSpPr txBox="1"/>
          <p:nvPr/>
        </p:nvSpPr>
        <p:spPr>
          <a:xfrm>
            <a:off x="8277553" y="3741545"/>
            <a:ext cx="1943594" cy="853032"/>
          </a:xfrm>
          <a:prstGeom prst="rect">
            <a:avLst/>
          </a:prstGeom>
          <a:noFill/>
        </p:spPr>
        <p:txBody>
          <a:bodyPr wrap="square" lIns="91440" tIns="45720" rIns="91440" bIns="45720" rtlCol="0" anchor="t">
            <a:noAutofit/>
          </a:bodyPr>
          <a:lstStyle/>
          <a:p>
            <a:pPr algn="ctr" defTabSz="1089257"/>
            <a:r>
              <a:rPr lang="en-US" sz="4400" b="1" dirty="0">
                <a:solidFill>
                  <a:schemeClr val="bg1">
                    <a:lumMod val="65000"/>
                  </a:schemeClr>
                </a:solidFill>
                <a:latin typeface="Calibri"/>
              </a:rPr>
              <a:t>CD08</a:t>
            </a:r>
          </a:p>
        </p:txBody>
      </p:sp>
      <p:sp>
        <p:nvSpPr>
          <p:cNvPr id="2" name="Title 1">
            <a:extLst>
              <a:ext uri="{FF2B5EF4-FFF2-40B4-BE49-F238E27FC236}">
                <a16:creationId xmlns:a16="http://schemas.microsoft.com/office/drawing/2014/main" id="{70B633C2-387E-433B-9C76-8645D7FF7C7B}"/>
              </a:ext>
            </a:extLst>
          </p:cNvPr>
          <p:cNvSpPr>
            <a:spLocks noGrp="1"/>
          </p:cNvSpPr>
          <p:nvPr>
            <p:ph type="title"/>
          </p:nvPr>
        </p:nvSpPr>
        <p:spPr/>
        <p:txBody>
          <a:bodyPr>
            <a:normAutofit/>
          </a:bodyPr>
          <a:lstStyle/>
          <a:p>
            <a:r>
              <a:rPr lang="en-US" dirty="0"/>
              <a:t>XXXXX Actual Visitors Key Metrics</a:t>
            </a:r>
          </a:p>
        </p:txBody>
      </p:sp>
      <p:cxnSp>
        <p:nvCxnSpPr>
          <p:cNvPr id="46" name="Straight Connector 45">
            <a:extLst>
              <a:ext uri="{FF2B5EF4-FFF2-40B4-BE49-F238E27FC236}">
                <a16:creationId xmlns:a16="http://schemas.microsoft.com/office/drawing/2014/main" id="{17EBDA31-EE11-437D-AA90-D7C4A8D5F869}"/>
              </a:ext>
            </a:extLst>
          </p:cNvPr>
          <p:cNvCxnSpPr/>
          <p:nvPr/>
        </p:nvCxnSpPr>
        <p:spPr>
          <a:xfrm>
            <a:off x="3732228" y="1627095"/>
            <a:ext cx="0" cy="50829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F48F7E4-3E86-407E-9825-3C03BE0B3402}"/>
              </a:ext>
            </a:extLst>
          </p:cNvPr>
          <p:cNvSpPr txBox="1"/>
          <p:nvPr/>
        </p:nvSpPr>
        <p:spPr>
          <a:xfrm>
            <a:off x="1063420" y="1847899"/>
            <a:ext cx="2481114" cy="511550"/>
          </a:xfrm>
          <a:prstGeom prst="rect">
            <a:avLst/>
          </a:prstGeom>
          <a:noFill/>
        </p:spPr>
        <p:txBody>
          <a:bodyPr wrap="square" rtlCol="0" anchor="t">
            <a:spAutoFit/>
          </a:bodyPr>
          <a:lstStyle/>
          <a:p>
            <a:pPr defTabSz="1089257">
              <a:defRPr/>
            </a:pPr>
            <a:r>
              <a:rPr lang="en-US" sz="1362" b="1" dirty="0">
                <a:solidFill>
                  <a:srgbClr val="1B4273"/>
                </a:solidFill>
                <a:latin typeface="Calibri"/>
              </a:rPr>
              <a:t>XXXXX</a:t>
            </a:r>
          </a:p>
          <a:p>
            <a:pPr defTabSz="1089257">
              <a:defRPr/>
            </a:pPr>
            <a:r>
              <a:rPr lang="en-US" sz="1362" b="1" dirty="0">
                <a:solidFill>
                  <a:srgbClr val="1B4273"/>
                </a:solidFill>
                <a:latin typeface="Calibri"/>
              </a:rPr>
              <a:t>Visitor Data:</a:t>
            </a:r>
          </a:p>
        </p:txBody>
      </p:sp>
      <p:sp>
        <p:nvSpPr>
          <p:cNvPr id="49" name="TextBox 48">
            <a:extLst>
              <a:ext uri="{FF2B5EF4-FFF2-40B4-BE49-F238E27FC236}">
                <a16:creationId xmlns:a16="http://schemas.microsoft.com/office/drawing/2014/main" id="{B2A498A3-BB1F-4735-86A0-666D80F86BA0}"/>
              </a:ext>
            </a:extLst>
          </p:cNvPr>
          <p:cNvSpPr txBox="1"/>
          <p:nvPr/>
        </p:nvSpPr>
        <p:spPr>
          <a:xfrm>
            <a:off x="1137544" y="2342078"/>
            <a:ext cx="2181037" cy="1334284"/>
          </a:xfrm>
          <a:prstGeom prst="rect">
            <a:avLst/>
          </a:prstGeom>
          <a:noFill/>
        </p:spPr>
        <p:txBody>
          <a:bodyPr wrap="square" lIns="91440" tIns="45720" rIns="91440" bIns="45720" rtlCol="0" anchor="t">
            <a:noAutofit/>
          </a:bodyPr>
          <a:lstStyle/>
          <a:p>
            <a:pPr defTabSz="1089257">
              <a:defRPr/>
            </a:pPr>
            <a:r>
              <a:rPr lang="en-US" sz="5250" b="1" dirty="0">
                <a:solidFill>
                  <a:schemeClr val="accent5">
                    <a:lumMod val="76000"/>
                  </a:schemeClr>
                </a:solidFill>
                <a:latin typeface="Calibri"/>
              </a:rPr>
              <a:t>VL10</a:t>
            </a:r>
          </a:p>
          <a:p>
            <a:pPr defTabSz="1089257">
              <a:defRPr/>
            </a:pPr>
            <a:r>
              <a:rPr lang="en-US" sz="1150" b="1" dirty="0">
                <a:solidFill>
                  <a:srgbClr val="0C0C0C"/>
                </a:solidFill>
                <a:latin typeface="Calibri"/>
              </a:rPr>
              <a:t>of visitors live within 10 miles of XXXXX</a:t>
            </a:r>
            <a:endParaRPr lang="en-US" sz="1150" b="1" dirty="0">
              <a:solidFill>
                <a:srgbClr val="0C0C0C"/>
              </a:solidFill>
              <a:latin typeface="Calibri"/>
              <a:cs typeface="Calibri"/>
            </a:endParaRPr>
          </a:p>
        </p:txBody>
      </p:sp>
      <p:pic>
        <p:nvPicPr>
          <p:cNvPr id="2052" name="Picture 4" descr="Image result for mailbox icon">
            <a:extLst>
              <a:ext uri="{FF2B5EF4-FFF2-40B4-BE49-F238E27FC236}">
                <a16:creationId xmlns:a16="http://schemas.microsoft.com/office/drawing/2014/main" id="{B266C681-76AB-434A-84B8-9714F02A33E3}"/>
              </a:ext>
            </a:extLst>
          </p:cNvPr>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7542" y="3755881"/>
            <a:ext cx="591802" cy="59180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82B308C9-4024-4B72-8734-9F301FEFDCBC}"/>
              </a:ext>
            </a:extLst>
          </p:cNvPr>
          <p:cNvSpPr txBox="1"/>
          <p:nvPr/>
        </p:nvSpPr>
        <p:spPr>
          <a:xfrm>
            <a:off x="1804686" y="3827231"/>
            <a:ext cx="1556661" cy="451790"/>
          </a:xfrm>
          <a:prstGeom prst="rect">
            <a:avLst/>
          </a:prstGeom>
          <a:noFill/>
        </p:spPr>
        <p:txBody>
          <a:bodyPr wrap="square" rtlCol="0">
            <a:spAutoFit/>
          </a:bodyPr>
          <a:lstStyle/>
          <a:p>
            <a:pPr defTabSz="1089257">
              <a:defRPr/>
            </a:pPr>
            <a:r>
              <a:rPr lang="en-US" sz="1168" b="1">
                <a:solidFill>
                  <a:srgbClr val="0C0C0C"/>
                </a:solidFill>
                <a:latin typeface="Calibri"/>
              </a:rPr>
              <a:t>TOP 5 ZIPS BASED ON PERCENT OF VISITS</a:t>
            </a:r>
          </a:p>
        </p:txBody>
      </p:sp>
      <p:sp>
        <p:nvSpPr>
          <p:cNvPr id="54" name="TextBox 53">
            <a:extLst>
              <a:ext uri="{FF2B5EF4-FFF2-40B4-BE49-F238E27FC236}">
                <a16:creationId xmlns:a16="http://schemas.microsoft.com/office/drawing/2014/main" id="{2A3459B9-91C9-46F6-85B1-228DEC615663}"/>
              </a:ext>
            </a:extLst>
          </p:cNvPr>
          <p:cNvSpPr txBox="1"/>
          <p:nvPr/>
        </p:nvSpPr>
        <p:spPr>
          <a:xfrm>
            <a:off x="1063384" y="5501601"/>
            <a:ext cx="1482524" cy="272062"/>
          </a:xfrm>
          <a:prstGeom prst="rect">
            <a:avLst/>
          </a:prstGeom>
          <a:noFill/>
        </p:spPr>
        <p:txBody>
          <a:bodyPr wrap="square" rtlCol="0">
            <a:spAutoFit/>
          </a:bodyPr>
          <a:lstStyle/>
          <a:p>
            <a:pPr defTabSz="1089257">
              <a:defRPr/>
            </a:pPr>
            <a:r>
              <a:rPr lang="en-US" sz="1168" b="1">
                <a:solidFill>
                  <a:srgbClr val="0C0C0C"/>
                </a:solidFill>
                <a:latin typeface="Calibri"/>
              </a:rPr>
              <a:t>ETHNIC MAKEUP</a:t>
            </a:r>
          </a:p>
        </p:txBody>
      </p:sp>
      <p:sp>
        <p:nvSpPr>
          <p:cNvPr id="57" name="TextBox 56">
            <a:extLst>
              <a:ext uri="{FF2B5EF4-FFF2-40B4-BE49-F238E27FC236}">
                <a16:creationId xmlns:a16="http://schemas.microsoft.com/office/drawing/2014/main" id="{60FA8B03-2D01-4495-9C32-7BF8E86968FB}"/>
              </a:ext>
            </a:extLst>
          </p:cNvPr>
          <p:cNvSpPr txBox="1"/>
          <p:nvPr/>
        </p:nvSpPr>
        <p:spPr>
          <a:xfrm>
            <a:off x="4023076" y="1847899"/>
            <a:ext cx="3780483" cy="301942"/>
          </a:xfrm>
          <a:prstGeom prst="rect">
            <a:avLst/>
          </a:prstGeom>
          <a:noFill/>
        </p:spPr>
        <p:txBody>
          <a:bodyPr wrap="square" rtlCol="0" anchor="t">
            <a:spAutoFit/>
          </a:bodyPr>
          <a:lstStyle/>
          <a:p>
            <a:pPr defTabSz="1089257">
              <a:defRPr/>
            </a:pPr>
            <a:r>
              <a:rPr lang="en-US" sz="1362" b="1">
                <a:solidFill>
                  <a:srgbClr val="1B4273"/>
                </a:solidFill>
                <a:latin typeface="Calibri"/>
              </a:rPr>
              <a:t>COMPARED TO THE MARKET</a:t>
            </a:r>
          </a:p>
        </p:txBody>
      </p:sp>
      <p:graphicFrame>
        <p:nvGraphicFramePr>
          <p:cNvPr id="58" name="Chart 57">
            <a:extLst>
              <a:ext uri="{FF2B5EF4-FFF2-40B4-BE49-F238E27FC236}">
                <a16:creationId xmlns:a16="http://schemas.microsoft.com/office/drawing/2014/main" id="{3CA9C49D-5C48-41BF-A010-BB2CED44A54C}"/>
              </a:ext>
            </a:extLst>
          </p:cNvPr>
          <p:cNvGraphicFramePr>
            <a:graphicFrameLocks/>
          </p:cNvGraphicFramePr>
          <p:nvPr>
            <p:extLst>
              <p:ext uri="{D42A27DB-BD31-4B8C-83A1-F6EECF244321}">
                <p14:modId xmlns:p14="http://schemas.microsoft.com/office/powerpoint/2010/main" val="342788838"/>
              </p:ext>
            </p:extLst>
          </p:nvPr>
        </p:nvGraphicFramePr>
        <p:xfrm>
          <a:off x="0" y="5633931"/>
          <a:ext cx="3747184" cy="1492311"/>
        </p:xfrm>
        <a:graphic>
          <a:graphicData uri="http://schemas.openxmlformats.org/drawingml/2006/chart">
            <c:chart xmlns:c="http://schemas.openxmlformats.org/drawingml/2006/chart" xmlns:r="http://schemas.openxmlformats.org/officeDocument/2006/relationships" r:id="rId3"/>
          </a:graphicData>
        </a:graphic>
      </p:graphicFrame>
      <p:pic>
        <p:nvPicPr>
          <p:cNvPr id="2067" name="Picture 19" descr="Image result for household income icon">
            <a:extLst>
              <a:ext uri="{FF2B5EF4-FFF2-40B4-BE49-F238E27FC236}">
                <a16:creationId xmlns:a16="http://schemas.microsoft.com/office/drawing/2014/main" id="{BBEFB093-6C77-4A4C-9908-3C1B53DC7ABA}"/>
              </a:ext>
            </a:extLst>
          </p:cNvPr>
          <p:cNvPicPr>
            <a:picLocks noChangeAspect="1" noChangeArrowheads="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l="22005" r="22637"/>
          <a:stretch/>
        </p:blipFill>
        <p:spPr bwMode="auto">
          <a:xfrm>
            <a:off x="8044153" y="2049001"/>
            <a:ext cx="593070" cy="562459"/>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3" descr="Image result for people icon">
            <a:extLst>
              <a:ext uri="{FF2B5EF4-FFF2-40B4-BE49-F238E27FC236}">
                <a16:creationId xmlns:a16="http://schemas.microsoft.com/office/drawing/2014/main" id="{2190CF64-6C10-4A44-896A-128C10FE43CE}"/>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4106254" y="2356228"/>
            <a:ext cx="560400" cy="560400"/>
          </a:xfrm>
          <a:prstGeom prst="rect">
            <a:avLst/>
          </a:prstGeom>
          <a:noFill/>
          <a:extLst>
            <a:ext uri="{909E8E84-426E-40DD-AFC4-6F175D3DCCD1}">
              <a14:hiddenFill xmlns:a14="http://schemas.microsoft.com/office/drawing/2010/main">
                <a:solidFill>
                  <a:srgbClr val="FFFFFF"/>
                </a:solidFill>
              </a14:hiddenFill>
            </a:ext>
          </a:extLst>
        </p:spPr>
      </p:pic>
      <p:sp>
        <p:nvSpPr>
          <p:cNvPr id="66" name="Oval 65">
            <a:extLst>
              <a:ext uri="{FF2B5EF4-FFF2-40B4-BE49-F238E27FC236}">
                <a16:creationId xmlns:a16="http://schemas.microsoft.com/office/drawing/2014/main" id="{D44789B6-B866-4D76-B9EC-0D8E972FFF51}"/>
              </a:ext>
            </a:extLst>
          </p:cNvPr>
          <p:cNvSpPr/>
          <p:nvPr/>
        </p:nvSpPr>
        <p:spPr>
          <a:xfrm>
            <a:off x="4108565" y="2356485"/>
            <a:ext cx="560400" cy="560400"/>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9257">
              <a:defRPr/>
            </a:pPr>
            <a:endParaRPr lang="en-US" sz="1891">
              <a:solidFill>
                <a:srgbClr val="FFFFFF"/>
              </a:solidFill>
              <a:latin typeface="Calibri"/>
            </a:endParaRPr>
          </a:p>
        </p:txBody>
      </p:sp>
      <p:sp>
        <p:nvSpPr>
          <p:cNvPr id="71" name="Oval 70">
            <a:extLst>
              <a:ext uri="{FF2B5EF4-FFF2-40B4-BE49-F238E27FC236}">
                <a16:creationId xmlns:a16="http://schemas.microsoft.com/office/drawing/2014/main" id="{D40B4B35-82BA-4F64-832B-7FC13261E4B1}"/>
              </a:ext>
            </a:extLst>
          </p:cNvPr>
          <p:cNvSpPr/>
          <p:nvPr/>
        </p:nvSpPr>
        <p:spPr>
          <a:xfrm>
            <a:off x="4255338" y="2503258"/>
            <a:ext cx="266856" cy="266856"/>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9257">
              <a:defRPr/>
            </a:pPr>
            <a:endParaRPr lang="en-US" sz="1891">
              <a:solidFill>
                <a:srgbClr val="FFFFFF"/>
              </a:solidFill>
              <a:latin typeface="Calibri"/>
            </a:endParaRPr>
          </a:p>
        </p:txBody>
      </p:sp>
      <p:sp>
        <p:nvSpPr>
          <p:cNvPr id="77" name="TextBox 76">
            <a:extLst>
              <a:ext uri="{FF2B5EF4-FFF2-40B4-BE49-F238E27FC236}">
                <a16:creationId xmlns:a16="http://schemas.microsoft.com/office/drawing/2014/main" id="{18733153-7585-4C68-A4D7-A43DCE46699D}"/>
              </a:ext>
            </a:extLst>
          </p:cNvPr>
          <p:cNvSpPr txBox="1"/>
          <p:nvPr/>
        </p:nvSpPr>
        <p:spPr>
          <a:xfrm>
            <a:off x="5905616" y="4263475"/>
            <a:ext cx="1623732" cy="930768"/>
          </a:xfrm>
          <a:prstGeom prst="rect">
            <a:avLst/>
          </a:prstGeom>
          <a:noFill/>
        </p:spPr>
        <p:txBody>
          <a:bodyPr wrap="square" rtlCol="0">
            <a:spAutoFit/>
          </a:bodyPr>
          <a:lstStyle/>
          <a:p>
            <a:pPr defTabSz="1089257">
              <a:defRPr/>
            </a:pPr>
            <a:r>
              <a:rPr lang="en-US" sz="1362" b="1">
                <a:solidFill>
                  <a:srgbClr val="0C0C0C"/>
                </a:solidFill>
                <a:latin typeface="Calibri"/>
              </a:rPr>
              <a:t>OF VISITORS COME FROM BEYOND 50-MILE TOURIST TRAVEL DISTNCE</a:t>
            </a:r>
          </a:p>
        </p:txBody>
      </p:sp>
      <p:pic>
        <p:nvPicPr>
          <p:cNvPr id="2103" name="Picture 55" descr="Image result for COLLEGE graduates icon">
            <a:extLst>
              <a:ext uri="{FF2B5EF4-FFF2-40B4-BE49-F238E27FC236}">
                <a16:creationId xmlns:a16="http://schemas.microsoft.com/office/drawing/2014/main" id="{93FB0D06-4B43-466B-B2F6-9E48606FCE23}"/>
              </a:ext>
            </a:extLst>
          </p:cNvPr>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44153" y="3834132"/>
            <a:ext cx="560400" cy="5604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B5C699EB-279D-4367-A094-A3FC7B3198F1}"/>
              </a:ext>
            </a:extLst>
          </p:cNvPr>
          <p:cNvSpPr txBox="1"/>
          <p:nvPr/>
        </p:nvSpPr>
        <p:spPr>
          <a:xfrm>
            <a:off x="4779321" y="2337462"/>
            <a:ext cx="2971795" cy="721159"/>
          </a:xfrm>
          <a:prstGeom prst="rect">
            <a:avLst/>
          </a:prstGeom>
          <a:noFill/>
        </p:spPr>
        <p:txBody>
          <a:bodyPr wrap="square" rtlCol="0">
            <a:spAutoFit/>
          </a:bodyPr>
          <a:lstStyle/>
          <a:p>
            <a:pPr defTabSz="1089257">
              <a:defRPr/>
            </a:pPr>
            <a:r>
              <a:rPr lang="en-US" sz="1362" b="1" dirty="0">
                <a:solidFill>
                  <a:srgbClr val="0C0C0C"/>
                </a:solidFill>
                <a:latin typeface="Calibri"/>
              </a:rPr>
              <a:t>DRAWS FROM A VISITOR ORIGIN POPULATION OF </a:t>
            </a:r>
            <a:r>
              <a:rPr lang="en-US" sz="2724" b="1" dirty="0">
                <a:solidFill>
                  <a:srgbClr val="FFFFFF">
                    <a:lumMod val="65000"/>
                  </a:srgbClr>
                </a:solidFill>
                <a:latin typeface="Calibri"/>
              </a:rPr>
              <a:t>VOP08</a:t>
            </a:r>
          </a:p>
        </p:txBody>
      </p:sp>
      <p:sp>
        <p:nvSpPr>
          <p:cNvPr id="30" name="TextBox 29">
            <a:extLst>
              <a:ext uri="{FF2B5EF4-FFF2-40B4-BE49-F238E27FC236}">
                <a16:creationId xmlns:a16="http://schemas.microsoft.com/office/drawing/2014/main" id="{829EDEA5-D5AC-4F81-8213-BA33271C4BDF}"/>
              </a:ext>
            </a:extLst>
          </p:cNvPr>
          <p:cNvSpPr txBox="1"/>
          <p:nvPr/>
        </p:nvSpPr>
        <p:spPr>
          <a:xfrm>
            <a:off x="9844981" y="3774886"/>
            <a:ext cx="1889819" cy="930768"/>
          </a:xfrm>
          <a:prstGeom prst="rect">
            <a:avLst/>
          </a:prstGeom>
          <a:noFill/>
        </p:spPr>
        <p:txBody>
          <a:bodyPr wrap="square" rtlCol="0">
            <a:spAutoFit/>
          </a:bodyPr>
          <a:lstStyle/>
          <a:p>
            <a:pPr defTabSz="1089257">
              <a:defRPr/>
            </a:pPr>
            <a:r>
              <a:rPr lang="en-US" sz="1362" b="1">
                <a:solidFill>
                  <a:srgbClr val="0C0C0C"/>
                </a:solidFill>
                <a:latin typeface="Calibri"/>
              </a:rPr>
              <a:t>OF VISITORS HAVE A COLLEGE OR POST-GRADUATE DEGREE VS. 44% IN THE MSA</a:t>
            </a:r>
          </a:p>
        </p:txBody>
      </p:sp>
      <p:sp>
        <p:nvSpPr>
          <p:cNvPr id="29" name="TextBox 28">
            <a:extLst>
              <a:ext uri="{FF2B5EF4-FFF2-40B4-BE49-F238E27FC236}">
                <a16:creationId xmlns:a16="http://schemas.microsoft.com/office/drawing/2014/main" id="{698A9BD0-2614-40F4-A4FD-D0D09D17FCC0}"/>
              </a:ext>
            </a:extLst>
          </p:cNvPr>
          <p:cNvSpPr txBox="1"/>
          <p:nvPr/>
        </p:nvSpPr>
        <p:spPr>
          <a:xfrm>
            <a:off x="9844981" y="2993661"/>
            <a:ext cx="2718251" cy="516205"/>
          </a:xfrm>
          <a:prstGeom prst="rect">
            <a:avLst/>
          </a:prstGeom>
          <a:noFill/>
        </p:spPr>
        <p:txBody>
          <a:bodyPr wrap="square" rtlCol="0">
            <a:noAutofit/>
          </a:bodyPr>
          <a:lstStyle/>
          <a:p>
            <a:pPr defTabSz="1089257">
              <a:defRPr/>
            </a:pPr>
            <a:r>
              <a:rPr lang="en-US" sz="1362" b="1">
                <a:solidFill>
                  <a:srgbClr val="0C0C0C"/>
                </a:solidFill>
                <a:latin typeface="Calibri"/>
              </a:rPr>
              <a:t>AVERAGE VISITOR ANNUAL HOUSEHOLD INCOME VS. THE MSA</a:t>
            </a:r>
          </a:p>
        </p:txBody>
      </p:sp>
      <p:pic>
        <p:nvPicPr>
          <p:cNvPr id="5" name="Picture 4">
            <a:extLst>
              <a:ext uri="{FF2B5EF4-FFF2-40B4-BE49-F238E27FC236}">
                <a16:creationId xmlns:a16="http://schemas.microsoft.com/office/drawing/2014/main" id="{50D616CF-90F2-4728-8A05-294AD05C5C65}"/>
              </a:ext>
            </a:extLst>
          </p:cNvPr>
          <p:cNvPicPr>
            <a:picLocks noChangeAspect="1"/>
          </p:cNvPicPr>
          <p:nvPr/>
        </p:nvPicPr>
        <p:blipFill rotWithShape="1">
          <a:blip r:embed="rId7">
            <a:duotone>
              <a:schemeClr val="bg2">
                <a:shade val="45000"/>
                <a:satMod val="135000"/>
              </a:schemeClr>
              <a:prstClr val="white"/>
            </a:duotone>
          </a:blip>
          <a:srcRect l="13019" t="6419" r="11903" b="6353"/>
          <a:stretch/>
        </p:blipFill>
        <p:spPr>
          <a:xfrm>
            <a:off x="8123302" y="4802497"/>
            <a:ext cx="481251" cy="559129"/>
          </a:xfrm>
          <a:prstGeom prst="rect">
            <a:avLst/>
          </a:prstGeom>
        </p:spPr>
      </p:pic>
      <p:sp>
        <p:nvSpPr>
          <p:cNvPr id="38" name="TextBox 37">
            <a:extLst>
              <a:ext uri="{FF2B5EF4-FFF2-40B4-BE49-F238E27FC236}">
                <a16:creationId xmlns:a16="http://schemas.microsoft.com/office/drawing/2014/main" id="{2EE342AC-5680-4CD4-9426-EE68FECE6AAF}"/>
              </a:ext>
            </a:extLst>
          </p:cNvPr>
          <p:cNvSpPr txBox="1"/>
          <p:nvPr/>
        </p:nvSpPr>
        <p:spPr>
          <a:xfrm>
            <a:off x="9844981" y="4717841"/>
            <a:ext cx="1889819" cy="930768"/>
          </a:xfrm>
          <a:prstGeom prst="rect">
            <a:avLst/>
          </a:prstGeom>
          <a:noFill/>
        </p:spPr>
        <p:txBody>
          <a:bodyPr wrap="square" rtlCol="0">
            <a:spAutoFit/>
          </a:bodyPr>
          <a:lstStyle/>
          <a:p>
            <a:pPr defTabSz="1089257">
              <a:defRPr/>
            </a:pPr>
            <a:r>
              <a:rPr lang="en-US" sz="1362" b="1">
                <a:solidFill>
                  <a:srgbClr val="0C0C0C"/>
                </a:solidFill>
                <a:latin typeface="Calibri"/>
              </a:rPr>
              <a:t>OF VISITORS HAVE CHILDREN UNDER 18 LIVING AT HOME VS. 35% IN THE MSA</a:t>
            </a:r>
          </a:p>
        </p:txBody>
      </p:sp>
      <p:sp>
        <p:nvSpPr>
          <p:cNvPr id="41" name="TextBox 40">
            <a:extLst>
              <a:ext uri="{FF2B5EF4-FFF2-40B4-BE49-F238E27FC236}">
                <a16:creationId xmlns:a16="http://schemas.microsoft.com/office/drawing/2014/main" id="{76BE8FD1-C2D8-4E0D-B1B8-BE8FDB504E91}"/>
              </a:ext>
            </a:extLst>
          </p:cNvPr>
          <p:cNvSpPr txBox="1"/>
          <p:nvPr/>
        </p:nvSpPr>
        <p:spPr>
          <a:xfrm>
            <a:off x="8041503" y="2765392"/>
            <a:ext cx="2369092" cy="970746"/>
          </a:xfrm>
          <a:prstGeom prst="rect">
            <a:avLst/>
          </a:prstGeom>
          <a:noFill/>
        </p:spPr>
        <p:txBody>
          <a:bodyPr wrap="square" rtlCol="0">
            <a:noAutofit/>
          </a:bodyPr>
          <a:lstStyle/>
          <a:p>
            <a:pPr defTabSz="914964"/>
            <a:r>
              <a:rPr lang="en-US" sz="2724" b="1" dirty="0">
                <a:solidFill>
                  <a:srgbClr val="FFFFFF">
                    <a:lumMod val="65000"/>
                  </a:srgbClr>
                </a:solidFill>
                <a:latin typeface="Calibri"/>
              </a:rPr>
              <a:t>HHI08</a:t>
            </a:r>
          </a:p>
          <a:p>
            <a:pPr defTabSz="914964"/>
            <a:r>
              <a:rPr lang="en-US" sz="2724" b="1" dirty="0">
                <a:solidFill>
                  <a:srgbClr val="FFFFFF">
                    <a:lumMod val="65000"/>
                  </a:srgbClr>
                </a:solidFill>
                <a:latin typeface="Calibri"/>
              </a:rPr>
              <a:t>vs. HHIMSA08</a:t>
            </a:r>
          </a:p>
          <a:p>
            <a:pPr defTabSz="914964"/>
            <a:endParaRPr lang="en-US" sz="2724" b="1" dirty="0">
              <a:solidFill>
                <a:srgbClr val="FFFFFF">
                  <a:lumMod val="65000"/>
                </a:srgbClr>
              </a:solidFill>
              <a:latin typeface="Calibri"/>
            </a:endParaRPr>
          </a:p>
        </p:txBody>
      </p:sp>
      <p:sp>
        <p:nvSpPr>
          <p:cNvPr id="42" name="TextBox 41">
            <a:extLst>
              <a:ext uri="{FF2B5EF4-FFF2-40B4-BE49-F238E27FC236}">
                <a16:creationId xmlns:a16="http://schemas.microsoft.com/office/drawing/2014/main" id="{5485D2AB-49A9-4E60-93D5-C29690E7CB7B}"/>
              </a:ext>
            </a:extLst>
          </p:cNvPr>
          <p:cNvSpPr txBox="1"/>
          <p:nvPr/>
        </p:nvSpPr>
        <p:spPr>
          <a:xfrm>
            <a:off x="1063383" y="4385215"/>
            <a:ext cx="2558709" cy="877163"/>
          </a:xfrm>
          <a:prstGeom prst="rect">
            <a:avLst/>
          </a:prstGeom>
          <a:noFill/>
        </p:spPr>
        <p:txBody>
          <a:bodyPr wrap="square" rtlCol="0">
            <a:spAutoFit/>
          </a:bodyPr>
          <a:lstStyle/>
          <a:p>
            <a:pPr defTabSz="914964"/>
            <a:r>
              <a:rPr lang="en-US" sz="1020" dirty="0">
                <a:solidFill>
                  <a:srgbClr val="0C0C0C"/>
                </a:solidFill>
                <a:latin typeface="Arial" panose="020B0604020202020204"/>
              </a:rPr>
              <a:t>ZIP1</a:t>
            </a:r>
          </a:p>
          <a:p>
            <a:pPr defTabSz="914964"/>
            <a:r>
              <a:rPr lang="en-US" sz="1020" dirty="0">
                <a:solidFill>
                  <a:srgbClr val="0C0C0C"/>
                </a:solidFill>
                <a:latin typeface="Arial" panose="020B0604020202020204"/>
              </a:rPr>
              <a:t>ZIP2</a:t>
            </a:r>
          </a:p>
          <a:p>
            <a:pPr defTabSz="914964"/>
            <a:r>
              <a:rPr lang="en-US" sz="1020" dirty="0">
                <a:solidFill>
                  <a:srgbClr val="0C0C0C"/>
                </a:solidFill>
                <a:latin typeface="Arial" panose="020B0604020202020204"/>
              </a:rPr>
              <a:t>ZIP3</a:t>
            </a:r>
          </a:p>
          <a:p>
            <a:pPr defTabSz="914964"/>
            <a:r>
              <a:rPr lang="en-US" sz="1020" dirty="0">
                <a:solidFill>
                  <a:srgbClr val="0C0C0C"/>
                </a:solidFill>
                <a:latin typeface="Arial" panose="020B0604020202020204"/>
              </a:rPr>
              <a:t>ZIP4</a:t>
            </a:r>
          </a:p>
          <a:p>
            <a:pPr defTabSz="914964"/>
            <a:r>
              <a:rPr lang="en-US" sz="1020">
                <a:solidFill>
                  <a:srgbClr val="0C0C0C"/>
                </a:solidFill>
                <a:latin typeface="Arial" panose="020B0604020202020204"/>
              </a:rPr>
              <a:t>ZIP5</a:t>
            </a:r>
            <a:endParaRPr lang="en-US" sz="1020" dirty="0">
              <a:solidFill>
                <a:srgbClr val="0C0C0C"/>
              </a:solidFill>
              <a:latin typeface="Arial" panose="020B0604020202020204"/>
            </a:endParaRPr>
          </a:p>
        </p:txBody>
      </p:sp>
      <p:sp>
        <p:nvSpPr>
          <p:cNvPr id="43" name="TextBox 42">
            <a:extLst>
              <a:ext uri="{FF2B5EF4-FFF2-40B4-BE49-F238E27FC236}">
                <a16:creationId xmlns:a16="http://schemas.microsoft.com/office/drawing/2014/main" id="{AA327BAE-CCE1-4B41-ABC4-BA403D769B87}"/>
              </a:ext>
            </a:extLst>
          </p:cNvPr>
          <p:cNvSpPr txBox="1"/>
          <p:nvPr/>
        </p:nvSpPr>
        <p:spPr>
          <a:xfrm>
            <a:off x="9844981" y="1924734"/>
            <a:ext cx="2669652" cy="721159"/>
          </a:xfrm>
          <a:prstGeom prst="rect">
            <a:avLst/>
          </a:prstGeom>
          <a:noFill/>
        </p:spPr>
        <p:txBody>
          <a:bodyPr wrap="square" rtlCol="0">
            <a:spAutoFit/>
          </a:bodyPr>
          <a:lstStyle/>
          <a:p>
            <a:pPr defTabSz="914964"/>
            <a:r>
              <a:rPr lang="en-US" sz="1362" b="1">
                <a:solidFill>
                  <a:srgbClr val="0C0C0C"/>
                </a:solidFill>
                <a:latin typeface="Calibri"/>
              </a:rPr>
              <a:t>OF THE VISITOR HOUSEHOLDS EARN $100K+ A YEAR </a:t>
            </a:r>
          </a:p>
          <a:p>
            <a:pPr defTabSz="914964"/>
            <a:r>
              <a:rPr lang="en-US" sz="1362" b="1">
                <a:solidFill>
                  <a:srgbClr val="0C0C0C"/>
                </a:solidFill>
                <a:latin typeface="Calibri"/>
              </a:rPr>
              <a:t>VS. 37% IN MSA</a:t>
            </a:r>
          </a:p>
        </p:txBody>
      </p:sp>
      <p:sp>
        <p:nvSpPr>
          <p:cNvPr id="50" name="TextBox 49">
            <a:extLst>
              <a:ext uri="{FF2B5EF4-FFF2-40B4-BE49-F238E27FC236}">
                <a16:creationId xmlns:a16="http://schemas.microsoft.com/office/drawing/2014/main" id="{86DEBE6A-6A42-4425-910A-EE951819FF75}"/>
              </a:ext>
            </a:extLst>
          </p:cNvPr>
          <p:cNvSpPr txBox="1"/>
          <p:nvPr/>
        </p:nvSpPr>
        <p:spPr>
          <a:xfrm>
            <a:off x="4338187" y="4200674"/>
            <a:ext cx="1943594" cy="853032"/>
          </a:xfrm>
          <a:prstGeom prst="rect">
            <a:avLst/>
          </a:prstGeom>
          <a:noFill/>
        </p:spPr>
        <p:txBody>
          <a:bodyPr wrap="square" rtlCol="0">
            <a:noAutofit/>
          </a:bodyPr>
          <a:lstStyle/>
          <a:p>
            <a:pPr algn="ctr" defTabSz="1089257"/>
            <a:r>
              <a:rPr lang="en-US" sz="4448" b="1" dirty="0">
                <a:solidFill>
                  <a:srgbClr val="FFFFFF">
                    <a:lumMod val="65000"/>
                  </a:srgbClr>
                </a:solidFill>
                <a:latin typeface="Calibri"/>
              </a:rPr>
              <a:t>MT08</a:t>
            </a:r>
          </a:p>
        </p:txBody>
      </p:sp>
      <p:sp>
        <p:nvSpPr>
          <p:cNvPr id="7" name="Text 23">
            <a:extLst>
              <a:ext uri="{FF2B5EF4-FFF2-40B4-BE49-F238E27FC236}">
                <a16:creationId xmlns:a16="http://schemas.microsoft.com/office/drawing/2014/main" id="{37E853B0-D8B4-4F11-BE87-49822080A381}"/>
              </a:ext>
            </a:extLst>
          </p:cNvPr>
          <p:cNvSpPr/>
          <p:nvPr/>
        </p:nvSpPr>
        <p:spPr>
          <a:xfrm>
            <a:off x="3962400" y="5908172"/>
            <a:ext cx="9601200" cy="0"/>
          </a:xfrm>
          <a:prstGeom prst="rect">
            <a:avLst/>
          </a:prstGeom>
          <a:noFill/>
          <a:ln/>
        </p:spPr>
        <p:txBody>
          <a:bodyPr wrap="square" rtlCol="0" anchor="ctr"/>
          <a:lstStyle/>
          <a:p>
            <a:pPr marL="0" indent="0">
              <a:buNone/>
            </a:pPr>
            <a:r>
              <a:rPr lang="en-US" sz="1500" b="1">
                <a:solidFill>
                  <a:srgbClr val="000000"/>
                </a:solidFill>
              </a:rPr>
              <a:t>AVG. </a:t>
            </a:r>
            <a:r>
              <a:rPr lang="en-US" sz="1600" b="1">
                <a:solidFill>
                  <a:srgbClr val="000000"/>
                </a:solidFill>
              </a:rPr>
              <a:t>ANNUAL</a:t>
            </a:r>
            <a:r>
              <a:rPr lang="en-US" sz="1500" b="1">
                <a:solidFill>
                  <a:srgbClr val="000000"/>
                </a:solidFill>
              </a:rPr>
              <a:t> VISIT FREQUENCY</a:t>
            </a:r>
            <a:endParaRPr lang="en-US" sz="1500"/>
          </a:p>
        </p:txBody>
      </p:sp>
      <p:pic>
        <p:nvPicPr>
          <p:cNvPr id="10" name="Image 7" descr="preencoded.png">
            <a:extLst>
              <a:ext uri="{FF2B5EF4-FFF2-40B4-BE49-F238E27FC236}">
                <a16:creationId xmlns:a16="http://schemas.microsoft.com/office/drawing/2014/main" id="{D25CD886-ED9B-D5CC-B09C-D56A14E8457D}"/>
              </a:ext>
            </a:extLst>
          </p:cNvPr>
          <p:cNvPicPr>
            <a:picLocks noChangeAspect="1"/>
          </p:cNvPicPr>
          <p:nvPr/>
        </p:nvPicPr>
        <p:blipFill>
          <a:blip r:embed="rId8"/>
          <a:stretch>
            <a:fillRect/>
          </a:stretch>
        </p:blipFill>
        <p:spPr>
          <a:xfrm>
            <a:off x="4038600" y="6245352"/>
            <a:ext cx="612648" cy="612648"/>
          </a:xfrm>
          <a:prstGeom prst="rect">
            <a:avLst/>
          </a:prstGeom>
        </p:spPr>
      </p:pic>
      <p:sp>
        <p:nvSpPr>
          <p:cNvPr id="16" name="TextBox 15">
            <a:extLst>
              <a:ext uri="{FF2B5EF4-FFF2-40B4-BE49-F238E27FC236}">
                <a16:creationId xmlns:a16="http://schemas.microsoft.com/office/drawing/2014/main" id="{F7DE1BB2-4C1B-D239-B8A9-1021B5DEA6C1}"/>
              </a:ext>
            </a:extLst>
          </p:cNvPr>
          <p:cNvSpPr txBox="1"/>
          <p:nvPr/>
        </p:nvSpPr>
        <p:spPr>
          <a:xfrm>
            <a:off x="5921594" y="3251098"/>
            <a:ext cx="1706257" cy="930768"/>
          </a:xfrm>
          <a:prstGeom prst="rect">
            <a:avLst/>
          </a:prstGeom>
          <a:noFill/>
        </p:spPr>
        <p:txBody>
          <a:bodyPr wrap="square" rtlCol="0">
            <a:spAutoFit/>
          </a:bodyPr>
          <a:lstStyle/>
          <a:p>
            <a:pPr defTabSz="1089257">
              <a:defRPr/>
            </a:pPr>
            <a:r>
              <a:rPr lang="en-US" sz="1362" b="1">
                <a:solidFill>
                  <a:srgbClr val="0C0C0C"/>
                </a:solidFill>
                <a:latin typeface="Calibri"/>
              </a:rPr>
              <a:t>OF VISITORS LIVE WITHIN A 50-MILE LOCAL TRAVEL DISTANCE</a:t>
            </a:r>
          </a:p>
        </p:txBody>
      </p:sp>
      <p:sp>
        <p:nvSpPr>
          <p:cNvPr id="17" name="TextBox 16">
            <a:extLst>
              <a:ext uri="{FF2B5EF4-FFF2-40B4-BE49-F238E27FC236}">
                <a16:creationId xmlns:a16="http://schemas.microsoft.com/office/drawing/2014/main" id="{2B16D4BD-AA60-03C4-746A-60D739C63F9E}"/>
              </a:ext>
            </a:extLst>
          </p:cNvPr>
          <p:cNvSpPr txBox="1"/>
          <p:nvPr/>
        </p:nvSpPr>
        <p:spPr>
          <a:xfrm>
            <a:off x="4354166" y="3188297"/>
            <a:ext cx="1943594" cy="853032"/>
          </a:xfrm>
          <a:prstGeom prst="rect">
            <a:avLst/>
          </a:prstGeom>
          <a:noFill/>
        </p:spPr>
        <p:txBody>
          <a:bodyPr wrap="square" rtlCol="0">
            <a:noAutofit/>
          </a:bodyPr>
          <a:lstStyle/>
          <a:p>
            <a:pPr algn="ctr" defTabSz="1089257"/>
            <a:r>
              <a:rPr lang="en-US" sz="4448" b="1" dirty="0">
                <a:solidFill>
                  <a:srgbClr val="FFFFFF">
                    <a:lumMod val="65000"/>
                  </a:srgbClr>
                </a:solidFill>
                <a:latin typeface="Calibri"/>
              </a:rPr>
              <a:t>LD08</a:t>
            </a:r>
          </a:p>
        </p:txBody>
      </p:sp>
      <p:pic>
        <p:nvPicPr>
          <p:cNvPr id="19" name="Graphic 18" descr="Car with solid fill">
            <a:extLst>
              <a:ext uri="{FF2B5EF4-FFF2-40B4-BE49-F238E27FC236}">
                <a16:creationId xmlns:a16="http://schemas.microsoft.com/office/drawing/2014/main" id="{6BE10A19-EE28-CDA8-3C8E-2D204D9CCE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24146" y="4285298"/>
            <a:ext cx="686165" cy="686165"/>
          </a:xfrm>
          <a:prstGeom prst="rect">
            <a:avLst/>
          </a:prstGeom>
        </p:spPr>
      </p:pic>
      <p:pic>
        <p:nvPicPr>
          <p:cNvPr id="21" name="Graphic 20" descr="Group of men with solid fill">
            <a:extLst>
              <a:ext uri="{FF2B5EF4-FFF2-40B4-BE49-F238E27FC236}">
                <a16:creationId xmlns:a16="http://schemas.microsoft.com/office/drawing/2014/main" id="{2B5D5073-B355-0E66-DE7B-05BB859B94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79062" y="3319656"/>
            <a:ext cx="630884" cy="630884"/>
          </a:xfrm>
          <a:prstGeom prst="rect">
            <a:avLst/>
          </a:prstGeom>
        </p:spPr>
      </p:pic>
      <p:sp>
        <p:nvSpPr>
          <p:cNvPr id="22" name="TextBox 21">
            <a:extLst>
              <a:ext uri="{FF2B5EF4-FFF2-40B4-BE49-F238E27FC236}">
                <a16:creationId xmlns:a16="http://schemas.microsoft.com/office/drawing/2014/main" id="{648D6F4B-686D-32AB-F28F-4A6A1307AD10}"/>
              </a:ext>
            </a:extLst>
          </p:cNvPr>
          <p:cNvSpPr txBox="1"/>
          <p:nvPr/>
        </p:nvSpPr>
        <p:spPr>
          <a:xfrm>
            <a:off x="8277553" y="1898224"/>
            <a:ext cx="1943594" cy="853032"/>
          </a:xfrm>
          <a:prstGeom prst="rect">
            <a:avLst/>
          </a:prstGeom>
          <a:noFill/>
        </p:spPr>
        <p:txBody>
          <a:bodyPr wrap="square" lIns="91440" tIns="45720" rIns="91440" bIns="45720" rtlCol="0" anchor="t">
            <a:noAutofit/>
          </a:bodyPr>
          <a:lstStyle/>
          <a:p>
            <a:pPr algn="ctr" defTabSz="1089257"/>
            <a:r>
              <a:rPr lang="en-US" sz="4400" b="1" dirty="0">
                <a:solidFill>
                  <a:schemeClr val="bg1">
                    <a:lumMod val="65000"/>
                  </a:schemeClr>
                </a:solidFill>
                <a:latin typeface="Calibri"/>
              </a:rPr>
              <a:t>HH08</a:t>
            </a:r>
          </a:p>
        </p:txBody>
      </p:sp>
      <p:sp>
        <p:nvSpPr>
          <p:cNvPr id="24" name="Text 22">
            <a:extLst>
              <a:ext uri="{FF2B5EF4-FFF2-40B4-BE49-F238E27FC236}">
                <a16:creationId xmlns:a16="http://schemas.microsoft.com/office/drawing/2014/main" id="{A3733EB9-72F6-F0A8-0D97-74B9B2BAF88D}"/>
              </a:ext>
            </a:extLst>
          </p:cNvPr>
          <p:cNvSpPr/>
          <p:nvPr/>
        </p:nvSpPr>
        <p:spPr>
          <a:xfrm>
            <a:off x="8077200" y="5917818"/>
            <a:ext cx="9601200" cy="0"/>
          </a:xfrm>
          <a:prstGeom prst="rect">
            <a:avLst/>
          </a:prstGeom>
          <a:noFill/>
          <a:ln/>
        </p:spPr>
        <p:txBody>
          <a:bodyPr wrap="square" rtlCol="0" anchor="ctr"/>
          <a:lstStyle/>
          <a:p>
            <a:pPr marL="0" indent="0">
              <a:buNone/>
            </a:pPr>
            <a:r>
              <a:rPr lang="en-US" sz="1500" b="1">
                <a:solidFill>
                  <a:srgbClr val="000000"/>
                </a:solidFill>
              </a:rPr>
              <a:t>VISIT DWELL TIME</a:t>
            </a:r>
            <a:endParaRPr lang="en-US" sz="1500"/>
          </a:p>
        </p:txBody>
      </p:sp>
      <p:pic>
        <p:nvPicPr>
          <p:cNvPr id="25" name="Image 6" descr="preencoded.png">
            <a:extLst>
              <a:ext uri="{FF2B5EF4-FFF2-40B4-BE49-F238E27FC236}">
                <a16:creationId xmlns:a16="http://schemas.microsoft.com/office/drawing/2014/main" id="{7C6F39F2-1C73-DE69-E45E-D45518466226}"/>
              </a:ext>
            </a:extLst>
          </p:cNvPr>
          <p:cNvPicPr>
            <a:picLocks noChangeAspect="1"/>
          </p:cNvPicPr>
          <p:nvPr/>
        </p:nvPicPr>
        <p:blipFill>
          <a:blip r:embed="rId13"/>
          <a:stretch>
            <a:fillRect/>
          </a:stretch>
        </p:blipFill>
        <p:spPr>
          <a:xfrm>
            <a:off x="8150352" y="6245352"/>
            <a:ext cx="612648" cy="612648"/>
          </a:xfrm>
          <a:prstGeom prst="rect">
            <a:avLst/>
          </a:prstGeom>
        </p:spPr>
      </p:pic>
      <p:sp>
        <p:nvSpPr>
          <p:cNvPr id="3" name="TextBox 2">
            <a:extLst>
              <a:ext uri="{FF2B5EF4-FFF2-40B4-BE49-F238E27FC236}">
                <a16:creationId xmlns:a16="http://schemas.microsoft.com/office/drawing/2014/main" id="{A49FBB5B-AEE4-7927-38D6-3B9A1788BF3C}"/>
              </a:ext>
            </a:extLst>
          </p:cNvPr>
          <p:cNvSpPr txBox="1"/>
          <p:nvPr/>
        </p:nvSpPr>
        <p:spPr>
          <a:xfrm>
            <a:off x="4053556" y="6130952"/>
            <a:ext cx="2917387" cy="853032"/>
          </a:xfrm>
          <a:prstGeom prst="rect">
            <a:avLst/>
          </a:prstGeom>
          <a:noFill/>
        </p:spPr>
        <p:txBody>
          <a:bodyPr wrap="square" rtlCol="0" anchor="ctr">
            <a:noAutofit/>
          </a:bodyPr>
          <a:lstStyle/>
          <a:p>
            <a:pPr algn="ctr" defTabSz="1089257"/>
            <a:r>
              <a:rPr lang="en-US" sz="3200" b="1" dirty="0">
                <a:solidFill>
                  <a:srgbClr val="FFFFFF">
                    <a:lumMod val="65000"/>
                  </a:srgbClr>
                </a:solidFill>
                <a:latin typeface="Calibri"/>
              </a:rPr>
              <a:t>VF08</a:t>
            </a:r>
            <a:r>
              <a:rPr lang="en-US" sz="3000" b="1" dirty="0">
                <a:solidFill>
                  <a:srgbClr val="FFFFFF">
                    <a:lumMod val="65000"/>
                  </a:srgbClr>
                </a:solidFill>
                <a:latin typeface="Calibri"/>
              </a:rPr>
              <a:t> visits</a:t>
            </a:r>
          </a:p>
        </p:txBody>
      </p:sp>
      <p:sp>
        <p:nvSpPr>
          <p:cNvPr id="6" name="TextBox 5">
            <a:extLst>
              <a:ext uri="{FF2B5EF4-FFF2-40B4-BE49-F238E27FC236}">
                <a16:creationId xmlns:a16="http://schemas.microsoft.com/office/drawing/2014/main" id="{EF7AE566-DE00-A8B8-5D9C-A44A646DCB0F}"/>
              </a:ext>
            </a:extLst>
          </p:cNvPr>
          <p:cNvSpPr txBox="1"/>
          <p:nvPr/>
        </p:nvSpPr>
        <p:spPr>
          <a:xfrm>
            <a:off x="8338621" y="6106529"/>
            <a:ext cx="3091379" cy="853032"/>
          </a:xfrm>
          <a:prstGeom prst="rect">
            <a:avLst/>
          </a:prstGeom>
          <a:noFill/>
        </p:spPr>
        <p:txBody>
          <a:bodyPr wrap="square" rtlCol="0" anchor="ctr">
            <a:noAutofit/>
          </a:bodyPr>
          <a:lstStyle/>
          <a:p>
            <a:pPr algn="ctr" defTabSz="1089257"/>
            <a:r>
              <a:rPr lang="en-US" sz="3200" b="1" dirty="0">
                <a:solidFill>
                  <a:srgbClr val="FFFFFF">
                    <a:lumMod val="65000"/>
                  </a:srgbClr>
                </a:solidFill>
                <a:latin typeface="Calibri"/>
              </a:rPr>
              <a:t>DT08</a:t>
            </a:r>
            <a:r>
              <a:rPr lang="en-US" sz="3000" b="1" dirty="0">
                <a:solidFill>
                  <a:srgbClr val="FFFFFF">
                    <a:lumMod val="65000"/>
                  </a:srgbClr>
                </a:solidFill>
                <a:latin typeface="Calibri"/>
              </a:rPr>
              <a:t> minutes</a:t>
            </a:r>
          </a:p>
        </p:txBody>
      </p:sp>
      <p:sp>
        <p:nvSpPr>
          <p:cNvPr id="8" name="Slide Number Placeholder 4">
            <a:extLst>
              <a:ext uri="{FF2B5EF4-FFF2-40B4-BE49-F238E27FC236}">
                <a16:creationId xmlns:a16="http://schemas.microsoft.com/office/drawing/2014/main" id="{26796C46-2539-9097-E325-35AACC360878}"/>
              </a:ext>
            </a:extLst>
          </p:cNvPr>
          <p:cNvSpPr>
            <a:spLocks noGrp="1"/>
          </p:cNvSpPr>
          <p:nvPr>
            <p:ph type="sldNum" sz="quarter" idx="4"/>
          </p:nvPr>
        </p:nvSpPr>
        <p:spPr>
          <a:xfrm>
            <a:off x="11887200" y="7400925"/>
            <a:ext cx="914400" cy="228600"/>
          </a:xfrm>
        </p:spPr>
        <p:txBody>
          <a:bodyPr/>
          <a:lstStyle/>
          <a:p>
            <a:fld id="{DFE75DC9-2AA8-4836-ABA6-832E2002DAE6}" type="slidenum">
              <a:rPr lang="en-US" smtClean="0"/>
              <a:pPr/>
              <a:t>8</a:t>
            </a:fld>
            <a:endParaRPr lang="en-US" dirty="0"/>
          </a:p>
        </p:txBody>
      </p:sp>
    </p:spTree>
    <p:extLst>
      <p:ext uri="{BB962C8B-B14F-4D97-AF65-F5344CB8AC3E}">
        <p14:creationId xmlns:p14="http://schemas.microsoft.com/office/powerpoint/2010/main" val="190819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7200" y="7095744"/>
            <a:ext cx="9601200" cy="0"/>
          </a:xfrm>
          <a:prstGeom prst="rect">
            <a:avLst/>
          </a:prstGeom>
          <a:noFill/>
          <a:ln/>
        </p:spPr>
        <p:txBody>
          <a:bodyPr wrap="square" lIns="91440" tIns="45720" rIns="91440" bIns="45720" rtlCol="0" anchor="ctr"/>
          <a:lstStyle/>
          <a:p>
            <a:r>
              <a:rPr lang="en-US" sz="800" i="1" dirty="0">
                <a:solidFill>
                  <a:srgbClr val="7F7F7F"/>
                </a:solidFill>
              </a:rPr>
              <a:t>Source: </a:t>
            </a:r>
            <a:r>
              <a:rPr lang="en-US" sz="800" i="1" dirty="0" err="1">
                <a:solidFill>
                  <a:srgbClr val="7F7F7F"/>
                </a:solidFill>
              </a:rPr>
              <a:t>TruTrade</a:t>
            </a:r>
            <a:r>
              <a:rPr lang="en-US" sz="800" i="1" dirty="0">
                <a:solidFill>
                  <a:srgbClr val="7F7F7F"/>
                </a:solidFill>
              </a:rPr>
              <a:t> (January 2023 - December 2023); Tapestry Esri</a:t>
            </a:r>
            <a:endParaRPr lang="en-US" sz="800" dirty="0"/>
          </a:p>
        </p:txBody>
      </p:sp>
      <p:sp>
        <p:nvSpPr>
          <p:cNvPr id="3" name="Text 1"/>
          <p:cNvSpPr/>
          <p:nvPr/>
        </p:nvSpPr>
        <p:spPr>
          <a:xfrm>
            <a:off x="457200" y="457200"/>
            <a:ext cx="9601200" cy="0"/>
          </a:xfrm>
          <a:prstGeom prst="rect">
            <a:avLst/>
          </a:prstGeom>
          <a:noFill/>
          <a:ln/>
        </p:spPr>
        <p:txBody>
          <a:bodyPr wrap="square" lIns="91440" tIns="45720" rIns="91440" bIns="45720" rtlCol="0" anchor="ctr"/>
          <a:lstStyle/>
          <a:p>
            <a:pPr marL="0" indent="0">
              <a:buNone/>
            </a:pPr>
            <a:r>
              <a:rPr lang="en-US" sz="2800" dirty="0">
                <a:solidFill>
                  <a:srgbClr val="000000"/>
                </a:solidFill>
              </a:rPr>
              <a:t>[Destination Name]</a:t>
            </a:r>
            <a:endParaRPr lang="en-US" sz="2800" dirty="0"/>
          </a:p>
          <a:p>
            <a:r>
              <a:rPr lang="en-US" sz="2800" dirty="0">
                <a:solidFill>
                  <a:srgbClr val="000000"/>
                </a:solidFill>
              </a:rPr>
              <a:t>Visitor Personas</a:t>
            </a:r>
            <a:endParaRPr lang="en-US" sz="2800" dirty="0"/>
          </a:p>
        </p:txBody>
      </p:sp>
      <p:pic>
        <p:nvPicPr>
          <p:cNvPr id="5" name="Picture 4" descr="A screenshot of a card&#10;&#10;Description automatically generated">
            <a:extLst>
              <a:ext uri="{FF2B5EF4-FFF2-40B4-BE49-F238E27FC236}">
                <a16:creationId xmlns:a16="http://schemas.microsoft.com/office/drawing/2014/main" id="{FEA84B37-42E8-BD70-8AB3-E6D79A078230}"/>
              </a:ext>
            </a:extLst>
          </p:cNvPr>
          <p:cNvPicPr>
            <a:picLocks noChangeAspect="1"/>
          </p:cNvPicPr>
          <p:nvPr/>
        </p:nvPicPr>
        <p:blipFill>
          <a:blip r:embed="rId3"/>
          <a:stretch>
            <a:fillRect/>
          </a:stretch>
        </p:blipFill>
        <p:spPr>
          <a:xfrm>
            <a:off x="772014" y="1867893"/>
            <a:ext cx="11082023" cy="1701309"/>
          </a:xfrm>
          <a:prstGeom prst="rect">
            <a:avLst/>
          </a:prstGeom>
        </p:spPr>
      </p:pic>
      <p:sp>
        <p:nvSpPr>
          <p:cNvPr id="6" name="Text 3">
            <a:extLst>
              <a:ext uri="{FF2B5EF4-FFF2-40B4-BE49-F238E27FC236}">
                <a16:creationId xmlns:a16="http://schemas.microsoft.com/office/drawing/2014/main" id="{F6616C0C-A3F7-F06D-B284-3E5FDEEB5EE6}"/>
              </a:ext>
            </a:extLst>
          </p:cNvPr>
          <p:cNvSpPr/>
          <p:nvPr/>
        </p:nvSpPr>
        <p:spPr>
          <a:xfrm>
            <a:off x="457200" y="1554480"/>
            <a:ext cx="9601200" cy="0"/>
          </a:xfrm>
          <a:prstGeom prst="rect">
            <a:avLst/>
          </a:prstGeom>
          <a:noFill/>
          <a:ln/>
        </p:spPr>
        <p:txBody>
          <a:bodyPr wrap="square" lIns="91440" tIns="45720" rIns="91440" bIns="45720" rtlCol="0" anchor="ctr"/>
          <a:lstStyle/>
          <a:p>
            <a:r>
              <a:rPr lang="en-US" sz="1500" b="1" dirty="0">
                <a:ea typeface="Calibri"/>
                <a:cs typeface="Calibri"/>
              </a:rPr>
              <a:t>Top 4 Visitor Personas</a:t>
            </a:r>
          </a:p>
        </p:txBody>
      </p:sp>
      <p:sp>
        <p:nvSpPr>
          <p:cNvPr id="9" name="Rectangle 8">
            <a:extLst>
              <a:ext uri="{FF2B5EF4-FFF2-40B4-BE49-F238E27FC236}">
                <a16:creationId xmlns:a16="http://schemas.microsoft.com/office/drawing/2014/main" id="{0C23D08A-165F-F4C3-2669-544FA56B8037}"/>
              </a:ext>
            </a:extLst>
          </p:cNvPr>
          <p:cNvSpPr/>
          <p:nvPr/>
        </p:nvSpPr>
        <p:spPr>
          <a:xfrm>
            <a:off x="3679244" y="3806629"/>
            <a:ext cx="2452624" cy="26138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ea typeface="+mn-lt"/>
                <a:cs typeface="+mn-lt"/>
              </a:rPr>
              <a:t>Workday Drive is an affluent, family-oriented market with a country flavor. Residents are partial to new housing away from the bustle of the city but close enough to commute to professional job centers. Life in this suburban wilderness offsets the hectic pace of two working parents with growing children. They favor time-saving devices, like banking online or housekeeping services, and family-oriented pursuits.</a:t>
            </a:r>
            <a:r>
              <a:rPr lang="en-US" sz="1200" dirty="0">
                <a:solidFill>
                  <a:schemeClr val="tx1"/>
                </a:solidFill>
              </a:rPr>
              <a:t> </a:t>
            </a:r>
            <a:endParaRPr lang="en-US" sz="1200" dirty="0">
              <a:solidFill>
                <a:schemeClr val="tx1"/>
              </a:solidFill>
              <a:ea typeface="Calibri"/>
              <a:cs typeface="Calibri"/>
            </a:endParaRPr>
          </a:p>
        </p:txBody>
      </p:sp>
      <p:sp>
        <p:nvSpPr>
          <p:cNvPr id="14" name="Rectangle 13">
            <a:extLst>
              <a:ext uri="{FF2B5EF4-FFF2-40B4-BE49-F238E27FC236}">
                <a16:creationId xmlns:a16="http://schemas.microsoft.com/office/drawing/2014/main" id="{00F4F909-36B0-67B7-7C96-6B78A36037FC}"/>
              </a:ext>
            </a:extLst>
          </p:cNvPr>
          <p:cNvSpPr/>
          <p:nvPr/>
        </p:nvSpPr>
        <p:spPr>
          <a:xfrm>
            <a:off x="923120" y="3806629"/>
            <a:ext cx="2452624" cy="22893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Bright Young Professionals is a large market, primarily located in urban outskirts of large metropolitan areas. These communities are home to young, educated, working professionals. More than one out of three householders are under the age of 35. Slightly more diverse couples dominate this market, with more renters than homeowners. </a:t>
            </a:r>
            <a:endParaRPr lang="en-US" sz="1200" dirty="0">
              <a:solidFill>
                <a:schemeClr val="tx1"/>
              </a:solidFill>
              <a:ea typeface="Calibri"/>
              <a:cs typeface="Calibri"/>
            </a:endParaRPr>
          </a:p>
        </p:txBody>
      </p:sp>
      <p:sp>
        <p:nvSpPr>
          <p:cNvPr id="15" name="Rectangle 14">
            <a:extLst>
              <a:ext uri="{FF2B5EF4-FFF2-40B4-BE49-F238E27FC236}">
                <a16:creationId xmlns:a16="http://schemas.microsoft.com/office/drawing/2014/main" id="{4E90A153-DA2B-E045-E7CA-FAE688CDBFEB}"/>
              </a:ext>
            </a:extLst>
          </p:cNvPr>
          <p:cNvSpPr/>
          <p:nvPr/>
        </p:nvSpPr>
        <p:spPr>
          <a:xfrm>
            <a:off x="6518309" y="3806627"/>
            <a:ext cx="2452624" cy="26138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1200" dirty="0">
                <a:solidFill>
                  <a:schemeClr val="tx1"/>
                </a:solidFill>
                <a:ea typeface="+mn-lt"/>
                <a:cs typeface="+mn-lt"/>
              </a:rPr>
              <a:t>These suburbanites have achieved the dream of home -ownership. They have purchased homes that are within their means. Their homes are older, and townhomes and duplexes are not uncommon. Many of these families are two-income married couples approaching retirement age; they are comfortable in their jobs and their homes, budget wisely, but do not plan on retiring anytime soon or moving. </a:t>
            </a:r>
            <a:endParaRPr lang="en-US" sz="1200" dirty="0">
              <a:solidFill>
                <a:schemeClr val="tx1"/>
              </a:solidFill>
              <a:ea typeface="Calibri"/>
              <a:cs typeface="Calibri"/>
            </a:endParaRPr>
          </a:p>
        </p:txBody>
      </p:sp>
      <p:sp>
        <p:nvSpPr>
          <p:cNvPr id="16" name="Rectangle 15">
            <a:extLst>
              <a:ext uri="{FF2B5EF4-FFF2-40B4-BE49-F238E27FC236}">
                <a16:creationId xmlns:a16="http://schemas.microsoft.com/office/drawing/2014/main" id="{C1C8B289-A9F8-5634-02C2-7D754B3D11BA}"/>
              </a:ext>
            </a:extLst>
          </p:cNvPr>
          <p:cNvSpPr/>
          <p:nvPr/>
        </p:nvSpPr>
        <p:spPr>
          <a:xfrm>
            <a:off x="9223147" y="3806628"/>
            <a:ext cx="2452624" cy="26138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1200" dirty="0">
                <a:solidFill>
                  <a:schemeClr val="tx1"/>
                </a:solidFill>
                <a:ea typeface="+mn-lt"/>
                <a:cs typeface="+mn-lt"/>
              </a:rPr>
              <a:t>Savvy Suburbanites residents are well educated, well read, and well capitalized. Families include empty nesters and empty nester wannabes, who still have adult children at home. Located in older neighborhoods outside the urban core, their suburban lifestyle includes home remodeling and gardening plus the active pursuit of sports and exercise. They enjoy good food and wine, plus the amenities of the city’s cultural events.</a:t>
            </a:r>
            <a:endParaRPr lang="en-US" dirty="0">
              <a:solidFill>
                <a:schemeClr val="tx1"/>
              </a:solidFill>
            </a:endParaRPr>
          </a:p>
        </p:txBody>
      </p:sp>
      <p:sp>
        <p:nvSpPr>
          <p:cNvPr id="18" name="Rectangle 17">
            <a:extLst>
              <a:ext uri="{FF2B5EF4-FFF2-40B4-BE49-F238E27FC236}">
                <a16:creationId xmlns:a16="http://schemas.microsoft.com/office/drawing/2014/main" id="{EC4BCA30-71CD-9C6B-C8AB-D9D12A7A82FD}"/>
              </a:ext>
            </a:extLst>
          </p:cNvPr>
          <p:cNvSpPr/>
          <p:nvPr/>
        </p:nvSpPr>
        <p:spPr>
          <a:xfrm>
            <a:off x="1533311" y="2508340"/>
            <a:ext cx="1166648" cy="2102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rPr>
              <a:t>MSA Index: 100</a:t>
            </a:r>
          </a:p>
        </p:txBody>
      </p:sp>
      <p:sp>
        <p:nvSpPr>
          <p:cNvPr id="19" name="Rectangle 18">
            <a:extLst>
              <a:ext uri="{FF2B5EF4-FFF2-40B4-BE49-F238E27FC236}">
                <a16:creationId xmlns:a16="http://schemas.microsoft.com/office/drawing/2014/main" id="{1627CCF2-D9C0-21B7-F89F-8E5098A9A502}"/>
              </a:ext>
            </a:extLst>
          </p:cNvPr>
          <p:cNvSpPr/>
          <p:nvPr/>
        </p:nvSpPr>
        <p:spPr>
          <a:xfrm>
            <a:off x="4322232" y="2490424"/>
            <a:ext cx="1166648" cy="2102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rPr>
              <a:t>MSA Index: 100</a:t>
            </a:r>
          </a:p>
        </p:txBody>
      </p:sp>
      <p:sp>
        <p:nvSpPr>
          <p:cNvPr id="20" name="Rectangle 19">
            <a:extLst>
              <a:ext uri="{FF2B5EF4-FFF2-40B4-BE49-F238E27FC236}">
                <a16:creationId xmlns:a16="http://schemas.microsoft.com/office/drawing/2014/main" id="{FA28097F-1F0F-3039-3EB0-73272A614D93}"/>
              </a:ext>
            </a:extLst>
          </p:cNvPr>
          <p:cNvSpPr/>
          <p:nvPr/>
        </p:nvSpPr>
        <p:spPr>
          <a:xfrm>
            <a:off x="7161297" y="2493266"/>
            <a:ext cx="1166648" cy="2102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rPr>
              <a:t>MSA Index: 100</a:t>
            </a:r>
          </a:p>
        </p:txBody>
      </p:sp>
      <p:sp>
        <p:nvSpPr>
          <p:cNvPr id="21" name="Rectangle 20">
            <a:extLst>
              <a:ext uri="{FF2B5EF4-FFF2-40B4-BE49-F238E27FC236}">
                <a16:creationId xmlns:a16="http://schemas.microsoft.com/office/drawing/2014/main" id="{34956ACE-C7FC-57DC-125B-0DFD62FE4AF5}"/>
              </a:ext>
            </a:extLst>
          </p:cNvPr>
          <p:cNvSpPr/>
          <p:nvPr/>
        </p:nvSpPr>
        <p:spPr>
          <a:xfrm>
            <a:off x="9950218" y="2493266"/>
            <a:ext cx="1166648" cy="2102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rPr>
              <a:t>MSA Index: 100</a:t>
            </a:r>
          </a:p>
        </p:txBody>
      </p:sp>
      <p:sp>
        <p:nvSpPr>
          <p:cNvPr id="4" name="Rectangle 3">
            <a:extLst>
              <a:ext uri="{FF2B5EF4-FFF2-40B4-BE49-F238E27FC236}">
                <a16:creationId xmlns:a16="http://schemas.microsoft.com/office/drawing/2014/main" id="{11D4BB30-F07C-F354-99A6-825EC7134CB9}"/>
              </a:ext>
            </a:extLst>
          </p:cNvPr>
          <p:cNvSpPr/>
          <p:nvPr/>
        </p:nvSpPr>
        <p:spPr>
          <a:xfrm>
            <a:off x="4105274" y="1462841"/>
            <a:ext cx="4572000" cy="2423359"/>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algn="ctr" defTabSz="987527">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Get Tapestry Data from Dashboard &gt; Overview&gt; Tapestry Profile</a:t>
            </a:r>
          </a:p>
        </p:txBody>
      </p:sp>
      <p:sp>
        <p:nvSpPr>
          <p:cNvPr id="7" name="Rectangle 6">
            <a:extLst>
              <a:ext uri="{FF2B5EF4-FFF2-40B4-BE49-F238E27FC236}">
                <a16:creationId xmlns:a16="http://schemas.microsoft.com/office/drawing/2014/main" id="{C27265FA-7C61-24A8-FC2A-7C79A282EAD8}"/>
              </a:ext>
            </a:extLst>
          </p:cNvPr>
          <p:cNvSpPr/>
          <p:nvPr/>
        </p:nvSpPr>
        <p:spPr>
          <a:xfrm>
            <a:off x="186727" y="4437791"/>
            <a:ext cx="4572000" cy="2423359"/>
          </a:xfrm>
          <a:prstGeom prst="rect">
            <a:avLst/>
          </a:prstGeom>
          <a:solidFill>
            <a:srgbClr val="990548"/>
          </a:solidFill>
          <a:ln w="12700" cap="flat" cmpd="sng" algn="ctr">
            <a:solidFill>
              <a:srgbClr val="990548">
                <a:shade val="50000"/>
              </a:srgbClr>
            </a:solidFill>
            <a:prstDash val="solid"/>
            <a:miter lim="800000"/>
          </a:ln>
          <a:effectLst/>
        </p:spPr>
        <p:txBody>
          <a:bodyPr rtlCol="0" anchor="ctr"/>
          <a:lstStyle/>
          <a:p>
            <a:pPr algn="ctr" defTabSz="987527">
              <a:defRPr/>
            </a:pPr>
            <a:r>
              <a:rPr lang="en-US" sz="1944" kern="0" dirty="0">
                <a:solidFill>
                  <a:srgbClr val="FFFFFF"/>
                </a:solidFill>
                <a:latin typeface="Arial" panose="020B0604020202020204"/>
              </a:rPr>
              <a:t>Replace Tapestry source</a:t>
            </a:r>
            <a:endPar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endParaRPr>
          </a:p>
          <a:p>
            <a:pPr algn="ctr" defTabSz="987527">
              <a:defRPr/>
            </a:pPr>
            <a:r>
              <a:rPr lang="en-US" sz="1944" kern="0" dirty="0">
                <a:solidFill>
                  <a:srgbClr val="FFFFFF"/>
                </a:solidFill>
                <a:latin typeface="Arial" panose="020B0604020202020204"/>
              </a:rPr>
              <a:t>“</a:t>
            </a:r>
            <a:r>
              <a:rPr lang="en-US" sz="2000" i="1" dirty="0">
                <a:solidFill>
                  <a:schemeClr val="bg1"/>
                </a:solidFill>
              </a:rPr>
              <a:t>Source: TruTrade (January 2023 - December 2023); Tapestry Esri”</a:t>
            </a:r>
            <a:endParaRPr lang="en-US" sz="2000" dirty="0">
              <a:solidFill>
                <a:schemeClr val="bg1"/>
              </a:solidFill>
            </a:endParaRPr>
          </a:p>
          <a:p>
            <a:pPr marL="0" marR="0" lvl="0" indent="0" algn="ctr" defTabSz="987527" eaLnBrk="1" fontAlgn="auto" latinLnBrk="0" hangingPunct="1">
              <a:lnSpc>
                <a:spcPct val="100000"/>
              </a:lnSpc>
              <a:spcBef>
                <a:spcPts val="0"/>
              </a:spcBef>
              <a:spcAft>
                <a:spcPts val="0"/>
              </a:spcAft>
              <a:buClrTx/>
              <a:buSzTx/>
              <a:buFontTx/>
              <a:buNone/>
              <a:tabLst/>
              <a:defRPr/>
            </a:pPr>
            <a:r>
              <a:rPr kumimoji="0" lang="en-US" sz="1944" b="0" i="0" u="none" strike="noStrike" kern="0" cap="none" spc="0" normalizeH="0" baseline="0" noProof="0" dirty="0">
                <a:ln>
                  <a:noFill/>
                </a:ln>
                <a:solidFill>
                  <a:srgbClr val="FFFFFF"/>
                </a:solidFill>
                <a:effectLst/>
                <a:uLnTx/>
                <a:uFillTx/>
                <a:latin typeface="Arial" panose="020B0604020202020204"/>
                <a:ea typeface="+mn-ea"/>
                <a:cs typeface="+mn-cs"/>
              </a:rPr>
              <a:t> with the correct end date</a:t>
            </a:r>
          </a:p>
        </p:txBody>
      </p:sp>
      <p:sp>
        <p:nvSpPr>
          <p:cNvPr id="10" name="Slide Number Placeholder 4">
            <a:extLst>
              <a:ext uri="{FF2B5EF4-FFF2-40B4-BE49-F238E27FC236}">
                <a16:creationId xmlns:a16="http://schemas.microsoft.com/office/drawing/2014/main" id="{4A4680B7-71B7-151E-5A9B-753AE4AE45CC}"/>
              </a:ext>
            </a:extLst>
          </p:cNvPr>
          <p:cNvSpPr txBox="1">
            <a:spLocks/>
          </p:cNvSpPr>
          <p:nvPr/>
        </p:nvSpPr>
        <p:spPr>
          <a:xfrm>
            <a:off x="11887200" y="7400925"/>
            <a:ext cx="914400" cy="228600"/>
          </a:xfrm>
          <a:prstGeom prst="rect">
            <a:avLst/>
          </a:prstGeom>
        </p:spPr>
        <p:txBody>
          <a:bodyPr/>
          <a:lstStyle>
            <a:defPPr>
              <a:defRPr lang="en-US"/>
            </a:defPPr>
            <a:lvl1pPr marL="0" algn="l" defTabSz="1175644" rtl="0" eaLnBrk="1" latinLnBrk="0" hangingPunct="1">
              <a:defRPr sz="2300" kern="1200">
                <a:solidFill>
                  <a:schemeClr val="tx1"/>
                </a:solidFill>
                <a:latin typeface="+mn-lt"/>
                <a:ea typeface="+mn-ea"/>
                <a:cs typeface="+mn-cs"/>
              </a:defRPr>
            </a:lvl1pPr>
            <a:lvl2pPr marL="587822" algn="l" defTabSz="1175644" rtl="0" eaLnBrk="1" latinLnBrk="0" hangingPunct="1">
              <a:defRPr sz="2300" kern="1200">
                <a:solidFill>
                  <a:schemeClr val="tx1"/>
                </a:solidFill>
                <a:latin typeface="+mn-lt"/>
                <a:ea typeface="+mn-ea"/>
                <a:cs typeface="+mn-cs"/>
              </a:defRPr>
            </a:lvl2pPr>
            <a:lvl3pPr marL="1175644" algn="l" defTabSz="1175644" rtl="0" eaLnBrk="1" latinLnBrk="0" hangingPunct="1">
              <a:defRPr sz="2300" kern="1200">
                <a:solidFill>
                  <a:schemeClr val="tx1"/>
                </a:solidFill>
                <a:latin typeface="+mn-lt"/>
                <a:ea typeface="+mn-ea"/>
                <a:cs typeface="+mn-cs"/>
              </a:defRPr>
            </a:lvl3pPr>
            <a:lvl4pPr marL="1763466" algn="l" defTabSz="1175644" rtl="0" eaLnBrk="1" latinLnBrk="0" hangingPunct="1">
              <a:defRPr sz="2300" kern="1200">
                <a:solidFill>
                  <a:schemeClr val="tx1"/>
                </a:solidFill>
                <a:latin typeface="+mn-lt"/>
                <a:ea typeface="+mn-ea"/>
                <a:cs typeface="+mn-cs"/>
              </a:defRPr>
            </a:lvl4pPr>
            <a:lvl5pPr marL="2351288" algn="l" defTabSz="1175644" rtl="0" eaLnBrk="1" latinLnBrk="0" hangingPunct="1">
              <a:defRPr sz="2300" kern="1200">
                <a:solidFill>
                  <a:schemeClr val="tx1"/>
                </a:solidFill>
                <a:latin typeface="+mn-lt"/>
                <a:ea typeface="+mn-ea"/>
                <a:cs typeface="+mn-cs"/>
              </a:defRPr>
            </a:lvl5pPr>
            <a:lvl6pPr marL="2939110" algn="l" defTabSz="1175644" rtl="0" eaLnBrk="1" latinLnBrk="0" hangingPunct="1">
              <a:defRPr sz="2300" kern="1200">
                <a:solidFill>
                  <a:schemeClr val="tx1"/>
                </a:solidFill>
                <a:latin typeface="+mn-lt"/>
                <a:ea typeface="+mn-ea"/>
                <a:cs typeface="+mn-cs"/>
              </a:defRPr>
            </a:lvl6pPr>
            <a:lvl7pPr marL="3526932" algn="l" defTabSz="1175644" rtl="0" eaLnBrk="1" latinLnBrk="0" hangingPunct="1">
              <a:defRPr sz="2300" kern="1200">
                <a:solidFill>
                  <a:schemeClr val="tx1"/>
                </a:solidFill>
                <a:latin typeface="+mn-lt"/>
                <a:ea typeface="+mn-ea"/>
                <a:cs typeface="+mn-cs"/>
              </a:defRPr>
            </a:lvl7pPr>
            <a:lvl8pPr marL="4114754" algn="l" defTabSz="1175644" rtl="0" eaLnBrk="1" latinLnBrk="0" hangingPunct="1">
              <a:defRPr sz="2300" kern="1200">
                <a:solidFill>
                  <a:schemeClr val="tx1"/>
                </a:solidFill>
                <a:latin typeface="+mn-lt"/>
                <a:ea typeface="+mn-ea"/>
                <a:cs typeface="+mn-cs"/>
              </a:defRPr>
            </a:lvl8pPr>
            <a:lvl9pPr marL="4702576" algn="l" defTabSz="1175644" rtl="0" eaLnBrk="1" latinLnBrk="0" hangingPunct="1">
              <a:defRPr sz="2300" kern="1200">
                <a:solidFill>
                  <a:schemeClr val="tx1"/>
                </a:solidFill>
                <a:latin typeface="+mn-lt"/>
                <a:ea typeface="+mn-ea"/>
                <a:cs typeface="+mn-cs"/>
              </a:defRPr>
            </a:lvl9pPr>
          </a:lstStyle>
          <a:p>
            <a:pPr algn="ctr"/>
            <a:fld id="{DFE75DC9-2AA8-4836-ABA6-832E2002DAE6}" type="slidenum">
              <a:rPr lang="en-US" sz="1200" smtClean="0">
                <a:solidFill>
                  <a:schemeClr val="bg1"/>
                </a:solidFill>
              </a:rPr>
              <a:pPr algn="ctr"/>
              <a:t>9</a:t>
            </a:fld>
            <a:endParaRPr lang="en-US" sz="1200" dirty="0">
              <a:solidFill>
                <a:schemeClr val="bg1"/>
              </a:solidFill>
            </a:endParaRPr>
          </a:p>
        </p:txBody>
      </p:sp>
    </p:spTree>
    <p:extLst>
      <p:ext uri="{BB962C8B-B14F-4D97-AF65-F5344CB8AC3E}">
        <p14:creationId xmlns:p14="http://schemas.microsoft.com/office/powerpoint/2010/main" val="3885044350"/>
      </p:ext>
    </p:extLst>
  </p:cSld>
  <p:clrMapOvr>
    <a:masterClrMapping/>
  </p:clrMapOvr>
</p:sld>
</file>

<file path=ppt/theme/theme1.xml><?xml version="1.0" encoding="utf-8"?>
<a:theme xmlns:a="http://schemas.openxmlformats.org/drawingml/2006/main" name="AB_report_template">
  <a:themeElements>
    <a:clrScheme name="TruTrade Palette">
      <a:dk1>
        <a:srgbClr val="273E6D"/>
      </a:dk1>
      <a:lt1>
        <a:sysClr val="window" lastClr="FFFFFF"/>
      </a:lt1>
      <a:dk2>
        <a:srgbClr val="267BC3"/>
      </a:dk2>
      <a:lt2>
        <a:srgbClr val="F2F2F2"/>
      </a:lt2>
      <a:accent1>
        <a:srgbClr val="273E6D"/>
      </a:accent1>
      <a:accent2>
        <a:srgbClr val="267BC3"/>
      </a:accent2>
      <a:accent3>
        <a:srgbClr val="7EC0F2"/>
      </a:accent3>
      <a:accent4>
        <a:srgbClr val="7F7F7F"/>
      </a:accent4>
      <a:accent5>
        <a:srgbClr val="D8D8D8"/>
      </a:accent5>
      <a:accent6>
        <a:srgbClr val="FFFFFF"/>
      </a:accent6>
      <a:hlink>
        <a:srgbClr val="267BC3"/>
      </a:hlink>
      <a:folHlink>
        <a:srgbClr val="267BC3"/>
      </a:folHlink>
    </a:clrScheme>
    <a:fontScheme name="TruTrade Theme Fonts">
      <a:majorFont>
        <a:latin typeface="Lato Black"/>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DE133B67-10DD-4A49-97BF-3CB3F571861B}" vid="{809F5068-2448-48A7-A122-F29AE0CADD3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AB_report_template">
  <a:themeElements>
    <a:clrScheme name="TruTrade Palette">
      <a:dk1>
        <a:srgbClr val="273E6D"/>
      </a:dk1>
      <a:lt1>
        <a:sysClr val="window" lastClr="FFFFFF"/>
      </a:lt1>
      <a:dk2>
        <a:srgbClr val="267BC3"/>
      </a:dk2>
      <a:lt2>
        <a:srgbClr val="F2F2F2"/>
      </a:lt2>
      <a:accent1>
        <a:srgbClr val="273E6D"/>
      </a:accent1>
      <a:accent2>
        <a:srgbClr val="267BC3"/>
      </a:accent2>
      <a:accent3>
        <a:srgbClr val="7EC0F2"/>
      </a:accent3>
      <a:accent4>
        <a:srgbClr val="7F7F7F"/>
      </a:accent4>
      <a:accent5>
        <a:srgbClr val="D8D8D8"/>
      </a:accent5>
      <a:accent6>
        <a:srgbClr val="FFFFFF"/>
      </a:accent6>
      <a:hlink>
        <a:srgbClr val="267BC3"/>
      </a:hlink>
      <a:folHlink>
        <a:srgbClr val="267BC3"/>
      </a:folHlink>
    </a:clrScheme>
    <a:fontScheme name="TruTrade Theme Fonts">
      <a:majorFont>
        <a:latin typeface="Lato Black"/>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79FF9E0-C824-40CD-95E5-6A9CDCFAC207}" vid="{DF235577-878C-4052-BFE3-3E2EB99BFFB5}"/>
    </a:ext>
  </a:extLst>
</a:theme>
</file>

<file path=ppt/theme/theme4.xml><?xml version="1.0" encoding="utf-8"?>
<a:theme xmlns:a="http://schemas.openxmlformats.org/drawingml/2006/main" name="2_AB_report_template">
  <a:themeElements>
    <a:clrScheme name="TruTrade Palette">
      <a:dk1>
        <a:srgbClr val="273E6D"/>
      </a:dk1>
      <a:lt1>
        <a:sysClr val="window" lastClr="FFFFFF"/>
      </a:lt1>
      <a:dk2>
        <a:srgbClr val="267BC3"/>
      </a:dk2>
      <a:lt2>
        <a:srgbClr val="F2F2F2"/>
      </a:lt2>
      <a:accent1>
        <a:srgbClr val="273E6D"/>
      </a:accent1>
      <a:accent2>
        <a:srgbClr val="267BC3"/>
      </a:accent2>
      <a:accent3>
        <a:srgbClr val="7EC0F2"/>
      </a:accent3>
      <a:accent4>
        <a:srgbClr val="7F7F7F"/>
      </a:accent4>
      <a:accent5>
        <a:srgbClr val="D8D8D8"/>
      </a:accent5>
      <a:accent6>
        <a:srgbClr val="FFFFFF"/>
      </a:accent6>
      <a:hlink>
        <a:srgbClr val="267BC3"/>
      </a:hlink>
      <a:folHlink>
        <a:srgbClr val="267BC3"/>
      </a:folHlink>
    </a:clrScheme>
    <a:fontScheme name="TruTrade Theme Fonts">
      <a:majorFont>
        <a:latin typeface="Lato Black"/>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79FF9E0-C824-40CD-95E5-6A9CDCFAC207}" vid="{DF235577-878C-4052-BFE3-3E2EB99BFFB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a:dk1>
      <a:srgbClr val="0C0C0C"/>
    </a:dk1>
    <a:lt1>
      <a:srgbClr val="FFFFFF"/>
    </a:lt1>
    <a:dk2>
      <a:srgbClr val="1B4273"/>
    </a:dk2>
    <a:lt2>
      <a:srgbClr val="FFFFFF"/>
    </a:lt2>
    <a:accent1>
      <a:srgbClr val="005390"/>
    </a:accent1>
    <a:accent2>
      <a:srgbClr val="C20A29"/>
    </a:accent2>
    <a:accent3>
      <a:srgbClr val="7DA222"/>
    </a:accent3>
    <a:accent4>
      <a:srgbClr val="FFC000"/>
    </a:accent4>
    <a:accent5>
      <a:srgbClr val="67A5D9"/>
    </a:accent5>
    <a:accent6>
      <a:srgbClr val="491A1F"/>
    </a:accent6>
    <a:hlink>
      <a:srgbClr val="93353E"/>
    </a:hlink>
    <a:folHlink>
      <a:srgbClr val="422B9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00.xml><?xml version="1.0" encoding="utf-8"?>
<EsriMapsInfo xmlns="ESRI.ArcGIS.Mapping.OfficeIntegration.PowerPointInfo">
  <Version>Version1</Version>
  <RequiresSignIn>False</RequiresSignIn>
</EsriMapsInfo>
</file>

<file path=customXml/item101.xml><?xml version="1.0" encoding="utf-8"?>
<EsriMapsInfo xmlns="ESRI.ArcGIS.Mapping.OfficeIntegration.PowerPointInfo">
  <Version>Version1</Version>
  <RequiresSignIn>False</RequiresSignIn>
</EsriMapsInfo>
</file>

<file path=customXml/item102.xml><?xml version="1.0" encoding="utf-8"?>
<EsriMapsInfo xmlns="ESRI.ArcGIS.Mapping.OfficeIntegration.PowerPointInfo">
  <Version>Version1</Version>
  <RequiresSignIn>False</RequiresSignIn>
</EsriMapsInfo>
</file>

<file path=customXml/item103.xml><?xml version="1.0" encoding="utf-8"?>
<EsriMapsInfo xmlns="ESRI.ArcGIS.Mapping.OfficeIntegration.PowerPointInfo">
  <Version>Version1</Version>
  <RequiresSignIn>False</RequiresSignIn>
</EsriMapsInfo>
</file>

<file path=customXml/item104.xml><?xml version="1.0" encoding="utf-8"?>
<EsriMapsInfo xmlns="ESRI.ArcGIS.Mapping.OfficeIntegration.PowerPointInfo">
  <Version>Version1</Version>
  <RequiresSignIn>False</RequiresSignIn>
</EsriMapsInfo>
</file>

<file path=customXml/item105.xml><?xml version="1.0" encoding="utf-8"?>
<EsriMapsInfo xmlns="ESRI.ArcGIS.Mapping.OfficeIntegration.PowerPointInfo">
  <Version>Version1</Version>
  <RequiresSignIn>False</RequiresSignIn>
</EsriMapsInfo>
</file>

<file path=customXml/item106.xml><?xml version="1.0" encoding="utf-8"?>
<EsriMapsInfo xmlns="ESRI.ArcGIS.Mapping.OfficeIntegration.PowerPointInfo">
  <Version>Version1</Version>
  <RequiresSignIn>False</RequiresSignIn>
</EsriMapsInfo>
</file>

<file path=customXml/item107.xml><?xml version="1.0" encoding="utf-8"?>
<EsriMapsInfo xmlns="ESRI.ArcGIS.Mapping.OfficeIntegration.PowerPointInfo">
  <Version>Version1</Version>
  <RequiresSignIn>False</RequiresSignIn>
</EsriMapsInfo>
</file>

<file path=customXml/item108.xml><?xml version="1.0" encoding="utf-8"?>
<EsriMapsInfo xmlns="ESRI.ArcGIS.Mapping.OfficeIntegration.PowerPointInfo">
  <Version>Version1</Version>
  <RequiresSignIn>False</RequiresSignIn>
</EsriMapsInfo>
</file>

<file path=customXml/item109.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10.xml><?xml version="1.0" encoding="utf-8"?>
<EsriMapsInfo xmlns="ESRI.ArcGIS.Mapping.OfficeIntegration.PowerPointInfo">
  <Version>Version1</Version>
  <RequiresSignIn>False</RequiresSignIn>
</EsriMapsInfo>
</file>

<file path=customXml/item111.xml><?xml version="1.0" encoding="utf-8"?>
<EsriMapsInfo xmlns="ESRI.ArcGIS.Mapping.OfficeIntegration.PowerPointInfo">
  <Version>Version1</Version>
  <RequiresSignIn>False</RequiresSignIn>
</EsriMapsInfo>
</file>

<file path=customXml/item112.xml><?xml version="1.0" encoding="utf-8"?>
<EsriMapsInfo xmlns="ESRI.ArcGIS.Mapping.OfficeIntegration.PowerPointInfo">
  <Version>Version1</Version>
  <RequiresSignIn>False</RequiresSignIn>
</EsriMapsInfo>
</file>

<file path=customXml/item113.xml><?xml version="1.0" encoding="utf-8"?>
<EsriMapsInfo xmlns="ESRI.ArcGIS.Mapping.OfficeIntegration.PowerPointInfo">
  <Version>Version1</Version>
  <RequiresSignIn>False</RequiresSignIn>
</EsriMapsInfo>
</file>

<file path=customXml/item114.xml><?xml version="1.0" encoding="utf-8"?>
<EsriMapsInfo xmlns="ESRI.ArcGIS.Mapping.OfficeIntegration.PowerPointInfo">
  <Version>Version1</Version>
  <RequiresSignIn>False</RequiresSignIn>
</EsriMapsInfo>
</file>

<file path=customXml/item115.xml><?xml version="1.0" encoding="utf-8"?>
<EsriMapsInfo xmlns="ESRI.ArcGIS.Mapping.OfficeIntegration.PowerPointInfo">
  <Version>Version1</Version>
  <RequiresSignIn>False</RequiresSignIn>
</EsriMapsInfo>
</file>

<file path=customXml/item116.xml><?xml version="1.0" encoding="utf-8"?>
<EsriMapsInfo xmlns="ESRI.ArcGIS.Mapping.OfficeIntegration.PowerPointInfo">
  <Version>Version1</Version>
  <RequiresSignIn>False</RequiresSignIn>
</EsriMapsInfo>
</file>

<file path=customXml/item117.xml><?xml version="1.0" encoding="utf-8"?>
<EsriMapsInfo xmlns="ESRI.ArcGIS.Mapping.OfficeIntegration.PowerPointInfo">
  <Version>Version1</Version>
  <RequiresSignIn>False</RequiresSignIn>
</EsriMapsInfo>
</file>

<file path=customXml/item118.xml><?xml version="1.0" encoding="utf-8"?>
<EsriMapsInfo xmlns="ESRI.ArcGIS.Mapping.OfficeIntegration.PowerPointInfo">
  <Version>Version1</Version>
  <RequiresSignIn>False</RequiresSignIn>
</EsriMapsInfo>
</file>

<file path=customXml/item119.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20.xml><?xml version="1.0" encoding="utf-8"?>
<EsriMapsInfo xmlns="ESRI.ArcGIS.Mapping.OfficeIntegration.PowerPointInfo">
  <Version>Version1</Version>
  <RequiresSignIn>False</RequiresSignIn>
</EsriMapsInfo>
</file>

<file path=customXml/item121.xml><?xml version="1.0" encoding="utf-8"?>
<EsriMapsInfo xmlns="ESRI.ArcGIS.Mapping.OfficeIntegration.PowerPointInfo">
  <Version>Version1</Version>
  <RequiresSignIn>False</RequiresSignIn>
</EsriMapsInfo>
</file>

<file path=customXml/item122.xml><?xml version="1.0" encoding="utf-8"?>
<EsriMapsInfo xmlns="ESRI.ArcGIS.Mapping.OfficeIntegration.PowerPointInfo">
  <Version>Version1</Version>
  <RequiresSignIn>False</RequiresSignIn>
</EsriMapsInfo>
</file>

<file path=customXml/item123.xml><?xml version="1.0" encoding="utf-8"?>
<EsriMapsInfo xmlns="ESRI.ArcGIS.Mapping.OfficeIntegration.PowerPointInfo">
  <Version>Version1</Version>
  <RequiresSignIn>False</RequiresSignIn>
</EsriMapsInfo>
</file>

<file path=customXml/item124.xml><?xml version="1.0" encoding="utf-8"?>
<EsriMapsInfo xmlns="ESRI.ArcGIS.Mapping.OfficeIntegration.PowerPointInfo">
  <Version>Version1</Version>
  <RequiresSignIn>False</RequiresSignIn>
</EsriMapsInfo>
</file>

<file path=customXml/item125.xml><?xml version="1.0" encoding="utf-8"?>
<EsriMapsInfo xmlns="ESRI.ArcGIS.Mapping.OfficeIntegration.PowerPointInfo">
  <Version>Version1</Version>
  <RequiresSignIn>False</RequiresSignIn>
</EsriMapsInfo>
</file>

<file path=customXml/item126.xml><?xml version="1.0" encoding="utf-8"?>
<EsriMapsInfo xmlns="ESRI.ArcGIS.Mapping.OfficeIntegration.PowerPointInfo">
  <Version>Version1</Version>
  <RequiresSignIn>False</RequiresSignIn>
</EsriMapsInfo>
</file>

<file path=customXml/item127.xml><?xml version="1.0" encoding="utf-8"?>
<EsriMapsInfo xmlns="ESRI.ArcGIS.Mapping.OfficeIntegration.PowerPointInfo">
  <Version>Version1</Version>
  <RequiresSignIn>False</RequiresSignIn>
</EsriMapsInfo>
</file>

<file path=customXml/item128.xml><?xml version="1.0" encoding="utf-8"?>
<EsriMapsInfo xmlns="ESRI.ArcGIS.Mapping.OfficeIntegration.PowerPointInfo">
  <Version>Version1</Version>
  <RequiresSignIn>False</RequiresSignIn>
</EsriMapsInfo>
</file>

<file path=customXml/item129.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30.xml><?xml version="1.0" encoding="utf-8"?>
<EsriMapsInfo xmlns="ESRI.ArcGIS.Mapping.OfficeIntegration.PowerPointInfo">
  <Version>Version1</Version>
  <RequiresSignIn>False</RequiresSignIn>
</EsriMapsInfo>
</file>

<file path=customXml/item131.xml><?xml version="1.0" encoding="utf-8"?>
<EsriMapsInfo xmlns="ESRI.ArcGIS.Mapping.OfficeIntegration.PowerPointInfo">
  <Version>Version1</Version>
  <RequiresSignIn>False</RequiresSignIn>
</EsriMapsInfo>
</file>

<file path=customXml/item132.xml><?xml version="1.0" encoding="utf-8"?>
<EsriMapsInfo xmlns="ESRI.ArcGIS.Mapping.OfficeIntegration.PowerPointInfo">
  <Version>Version1</Version>
  <RequiresSignIn>False</RequiresSignIn>
</EsriMapsInfo>
</file>

<file path=customXml/item133.xml><?xml version="1.0" encoding="utf-8"?>
<EsriMapsInfo xmlns="ESRI.ArcGIS.Mapping.OfficeIntegration.PowerPointInfo">
  <Version>Version1</Version>
  <RequiresSignIn>False</RequiresSignIn>
</EsriMapsInfo>
</file>

<file path=customXml/item134.xml><?xml version="1.0" encoding="utf-8"?>
<EsriMapsInfo xmlns="ESRI.ArcGIS.Mapping.OfficeIntegration.PowerPointInfo">
  <Version>Version1</Version>
  <RequiresSignIn>False</RequiresSignIn>
</EsriMapsInfo>
</file>

<file path=customXml/item135.xml><?xml version="1.0" encoding="utf-8"?>
<EsriMapsInfo xmlns="ESRI.ArcGIS.Mapping.OfficeIntegration.PowerPointInfo">
  <Version>Version1</Version>
  <RequiresSignIn>False</RequiresSignIn>
</EsriMapsInfo>
</file>

<file path=customXml/item136.xml><?xml version="1.0" encoding="utf-8"?>
<EsriMapsInfo xmlns="ESRI.ArcGIS.Mapping.OfficeIntegration.PowerPointInfo">
  <Version>Version1</Version>
  <RequiresSignIn>False</RequiresSignIn>
</EsriMapsInfo>
</file>

<file path=customXml/item137.xml><?xml version="1.0" encoding="utf-8"?>
<EsriMapsInfo xmlns="ESRI.ArcGIS.Mapping.OfficeIntegration.PowerPointInfo">
  <Version>Version1</Version>
  <RequiresSignIn>False</RequiresSignIn>
</EsriMapsInfo>
</file>

<file path=customXml/item138.xml><?xml version="1.0" encoding="utf-8"?>
<EsriMapsInfo xmlns="ESRI.ArcGIS.Mapping.OfficeIntegration.PowerPointInfo">
  <Version>Version1</Version>
  <RequiresSignIn>False</RequiresSignIn>
</EsriMapsInfo>
</file>

<file path=customXml/item139.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40.xml><?xml version="1.0" encoding="utf-8"?>
<EsriMapsInfo xmlns="ESRI.ArcGIS.Mapping.OfficeIntegration.PowerPointInfo">
  <Version>Version1</Version>
  <RequiresSignIn>False</RequiresSignIn>
</EsriMapsInfo>
</file>

<file path=customXml/item141.xml><?xml version="1.0" encoding="utf-8"?>
<EsriMapsInfo xmlns="ESRI.ArcGIS.Mapping.OfficeIntegration.PowerPointInfo">
  <Version>Version1</Version>
  <RequiresSignIn>False</RequiresSignIn>
</EsriMapsInfo>
</file>

<file path=customXml/item142.xml><?xml version="1.0" encoding="utf-8"?>
<EsriMapsInfo xmlns="ESRI.ArcGIS.Mapping.OfficeIntegration.PowerPointInfo">
  <Version>Version1</Version>
  <RequiresSignIn>False</RequiresSignIn>
</EsriMapsInfo>
</file>

<file path=customXml/item143.xml><?xml version="1.0" encoding="utf-8"?>
<EsriMapsInfo xmlns="ESRI.ArcGIS.Mapping.OfficeIntegration.PowerPointInfo">
  <Version>Version1</Version>
  <RequiresSignIn>False</RequiresSignIn>
</EsriMapsInfo>
</file>

<file path=customXml/item144.xml><?xml version="1.0" encoding="utf-8"?>
<EsriMapsInfo xmlns="ESRI.ArcGIS.Mapping.OfficeIntegration.PowerPointInfo">
  <Version>Version1</Version>
  <RequiresSignIn>False</RequiresSignIn>
</EsriMapsInfo>
</file>

<file path=customXml/item145.xml><?xml version="1.0" encoding="utf-8"?>
<EsriMapsInfo xmlns="ESRI.ArcGIS.Mapping.OfficeIntegration.PowerPointInfo">
  <Version>Version1</Version>
  <RequiresSignIn>False</RequiresSignIn>
</EsriMapsInfo>
</file>

<file path=customXml/item146.xml><?xml version="1.0" encoding="utf-8"?>
<EsriMapsInfo xmlns="ESRI.ArcGIS.Mapping.OfficeIntegration.PowerPointInfo">
  <Version>Version1</Version>
  <RequiresSignIn>False</RequiresSignIn>
</EsriMapsInfo>
</file>

<file path=customXml/item147.xml><?xml version="1.0" encoding="utf-8"?>
<EsriMapsInfo xmlns="ESRI.ArcGIS.Mapping.OfficeIntegration.PowerPointInfo">
  <Version>Version1</Version>
  <RequiresSignIn>False</RequiresSignIn>
</EsriMapsInfo>
</file>

<file path=customXml/item148.xml><?xml version="1.0" encoding="utf-8"?>
<EsriMapsInfo xmlns="ESRI.ArcGIS.Mapping.OfficeIntegration.PowerPointInfo">
  <Version>Version1</Version>
  <RequiresSignIn>False</RequiresSignIn>
</EsriMapsInfo>
</file>

<file path=customXml/item149.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50.xml><?xml version="1.0" encoding="utf-8"?>
<EsriMapsInfo xmlns="ESRI.ArcGIS.Mapping.OfficeIntegration.PowerPointInfo">
  <Version>Version1</Version>
  <RequiresSignIn>False</RequiresSignIn>
</EsriMapsInfo>
</file>

<file path=customXml/item151.xml><?xml version="1.0" encoding="utf-8"?>
<EsriMapsInfo xmlns="ESRI.ArcGIS.Mapping.OfficeIntegration.PowerPointInfo">
  <Version>Version1</Version>
  <RequiresSignIn>False</RequiresSignIn>
</EsriMapsInfo>
</file>

<file path=customXml/item152.xml><?xml version="1.0" encoding="utf-8"?>
<EsriMapsInfo xmlns="ESRI.ArcGIS.Mapping.OfficeIntegration.PowerPointInfo">
  <Version>Version1</Version>
  <RequiresSignIn>False</RequiresSignIn>
</EsriMapsInfo>
</file>

<file path=customXml/item153.xml><?xml version="1.0" encoding="utf-8"?>
<EsriMapsInfo xmlns="ESRI.ArcGIS.Mapping.OfficeIntegration.PowerPointInfo">
  <Version>Version1</Version>
  <RequiresSignIn>False</RequiresSignIn>
</EsriMapsInfo>
</file>

<file path=customXml/item154.xml><?xml version="1.0" encoding="utf-8"?>
<EsriMapsInfo xmlns="ESRI.ArcGIS.Mapping.OfficeIntegration.PowerPointInfo">
  <Version>Version1</Version>
  <RequiresSignIn>False</RequiresSignIn>
</EsriMapsInfo>
</file>

<file path=customXml/item155.xml><?xml version="1.0" encoding="utf-8"?>
<EsriMapsInfo xmlns="ESRI.ArcGIS.Mapping.OfficeIntegration.PowerPointInfo">
  <Version>Version1</Version>
  <RequiresSignIn>False</RequiresSignIn>
</EsriMapsInfo>
</file>

<file path=customXml/item156.xml><?xml version="1.0" encoding="utf-8"?>
<EsriMapsInfo xmlns="ESRI.ArcGIS.Mapping.OfficeIntegration.PowerPointInfo">
  <Version>Version1</Version>
  <RequiresSignIn>False</RequiresSignIn>
</EsriMapsInfo>
</file>

<file path=customXml/item157.xml><?xml version="1.0" encoding="utf-8"?>
<EsriMapsInfo xmlns="ESRI.ArcGIS.Mapping.OfficeIntegration.PowerPointInfo">
  <Version>Version1</Version>
  <RequiresSignIn>False</RequiresSignIn>
</EsriMapsInfo>
</file>

<file path=customXml/item158.xml><?xml version="1.0" encoding="utf-8"?>
<EsriMapsInfo xmlns="ESRI.ArcGIS.Mapping.OfficeIntegration.PowerPointInfo">
  <Version>Version1</Version>
  <RequiresSignIn>False</RequiresSignIn>
</EsriMapsInfo>
</file>

<file path=customXml/item159.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60.xml><?xml version="1.0" encoding="utf-8"?>
<EsriMapsInfo xmlns="ESRI.ArcGIS.Mapping.OfficeIntegration.PowerPointInfo">
  <Version>Version1</Version>
  <RequiresSignIn>False</RequiresSignIn>
</EsriMapsInfo>
</file>

<file path=customXml/item161.xml><?xml version="1.0" encoding="utf-8"?>
<EsriMapsInfo xmlns="ESRI.ArcGIS.Mapping.OfficeIntegration.PowerPointInfo">
  <Version>Version1</Version>
  <RequiresSignIn>False</RequiresSignIn>
</EsriMapsInfo>
</file>

<file path=customXml/item162.xml><?xml version="1.0" encoding="utf-8"?>
<EsriMapsInfo xmlns="ESRI.ArcGIS.Mapping.OfficeIntegration.PowerPointInfo">
  <Version>Version1</Version>
  <RequiresSignIn>False</RequiresSignIn>
</EsriMapsInfo>
</file>

<file path=customXml/item163.xml><?xml version="1.0" encoding="utf-8"?>
<EsriMapsInfo xmlns="ESRI.ArcGIS.Mapping.OfficeIntegration.PowerPointInfo">
  <Version>Version1</Version>
  <RequiresSignIn>False</RequiresSignIn>
</EsriMapsInfo>
</file>

<file path=customXml/item164.xml><?xml version="1.0" encoding="utf-8"?>
<EsriMapsInfo xmlns="ESRI.ArcGIS.Mapping.OfficeIntegration.PowerPointInfo">
  <Version>Version1</Version>
  <RequiresSignIn>False</RequiresSignIn>
</EsriMapsInfo>
</file>

<file path=customXml/item165.xml><?xml version="1.0" encoding="utf-8"?>
<EsriMapsInfo xmlns="ESRI.ArcGIS.Mapping.OfficeIntegration.PowerPointInfo">
  <Version>Version1</Version>
  <RequiresSignIn>False</RequiresSignIn>
</EsriMapsInfo>
</file>

<file path=customXml/item166.xml><?xml version="1.0" encoding="utf-8"?>
<EsriMapsInfo xmlns="ESRI.ArcGIS.Mapping.OfficeIntegration.PowerPointInfo">
  <Version>Version1</Version>
  <RequiresSignIn>False</RequiresSignIn>
</EsriMapsInfo>
</file>

<file path=customXml/item167.xml><?xml version="1.0" encoding="utf-8"?>
<EsriMapsInfo xmlns="ESRI.ArcGIS.Mapping.OfficeIntegration.PowerPointInfo">
  <Version>Version1</Version>
  <RequiresSignIn>False</RequiresSignIn>
</EsriMapsInfo>
</file>

<file path=customXml/item168.xml><?xml version="1.0" encoding="utf-8"?>
<EsriMapsInfo xmlns="ESRI.ArcGIS.Mapping.OfficeIntegration.PowerPointInfo">
  <Version>Version1</Version>
  <RequiresSignIn>False</RequiresSignIn>
</EsriMapsInfo>
</file>

<file path=customXml/item169.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70.xml><?xml version="1.0" encoding="utf-8"?>
<EsriMapsInfo xmlns="ESRI.ArcGIS.Mapping.OfficeIntegration.PowerPointInfo">
  <Version>Version1</Version>
  <RequiresSignIn>False</RequiresSignIn>
</EsriMapsInfo>
</file>

<file path=customXml/item171.xml><?xml version="1.0" encoding="utf-8"?>
<EsriMapsInfo xmlns="ESRI.ArcGIS.Mapping.OfficeIntegration.PowerPointInfo">
  <Version>Version1</Version>
  <RequiresSignIn>False</RequiresSignIn>
</EsriMapsInfo>
</file>

<file path=customXml/item172.xml><?xml version="1.0" encoding="utf-8"?>
<EsriMapsInfo xmlns="ESRI.ArcGIS.Mapping.OfficeIntegration.PowerPointInfo">
  <Version>Version1</Version>
  <RequiresSignIn>False</RequiresSignIn>
</EsriMapsInfo>
</file>

<file path=customXml/item173.xml><?xml version="1.0" encoding="utf-8"?>
<EsriMapsInfo xmlns="ESRI.ArcGIS.Mapping.OfficeIntegration.PowerPointInfo">
  <Version>Version1</Version>
  <RequiresSignIn>False</RequiresSignIn>
</EsriMapsInfo>
</file>

<file path=customXml/item174.xml><?xml version="1.0" encoding="utf-8"?>
<EsriMapsInfo xmlns="ESRI.ArcGIS.Mapping.OfficeIntegration.PowerPointInfo">
  <Version>Version1</Version>
  <RequiresSignIn>False</RequiresSignIn>
</EsriMapsInfo>
</file>

<file path=customXml/item175.xml><?xml version="1.0" encoding="utf-8"?>
<EsriMapsInfo xmlns="ESRI.ArcGIS.Mapping.OfficeIntegration.PowerPointInfo">
  <Version>Version1</Version>
  <RequiresSignIn>False</RequiresSignIn>
</EsriMapsInfo>
</file>

<file path=customXml/item176.xml><?xml version="1.0" encoding="utf-8"?>
<EsriMapsInfo xmlns="ESRI.ArcGIS.Mapping.OfficeIntegration.PowerPointInfo">
  <Version>Version1</Version>
  <RequiresSignIn>False</RequiresSignIn>
</EsriMapsInfo>
</file>

<file path=customXml/item177.xml><?xml version="1.0" encoding="utf-8"?>
<EsriMapsInfo xmlns="ESRI.ArcGIS.Mapping.OfficeIntegration.PowerPointInfo">
  <Version>Version1</Version>
  <RequiresSignIn>False</RequiresSignIn>
</EsriMapsInfo>
</file>

<file path=customXml/item178.xml><?xml version="1.0" encoding="utf-8"?>
<EsriMapsInfo xmlns="ESRI.ArcGIS.Mapping.OfficeIntegration.PowerPointInfo">
  <Version>Version1</Version>
  <RequiresSignIn>False</RequiresSignIn>
</EsriMapsInfo>
</file>

<file path=customXml/item179.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80.xml><?xml version="1.0" encoding="utf-8"?>
<EsriMapsInfo xmlns="ESRI.ArcGIS.Mapping.OfficeIntegration.PowerPointInfo">
  <Version>Version1</Version>
  <RequiresSignIn>False</RequiresSignIn>
</EsriMapsInfo>
</file>

<file path=customXml/item181.xml><?xml version="1.0" encoding="utf-8"?>
<EsriMapsInfo xmlns="ESRI.ArcGIS.Mapping.OfficeIntegration.PowerPointInfo">
  <Version>Version1</Version>
  <RequiresSignIn>False</RequiresSignIn>
</EsriMapsInfo>
</file>

<file path=customXml/item182.xml><?xml version="1.0" encoding="utf-8"?>
<EsriMapsInfo xmlns="ESRI.ArcGIS.Mapping.OfficeIntegration.PowerPointInfo">
  <Version>Version1</Version>
  <RequiresSignIn>False</RequiresSignIn>
</EsriMapsInfo>
</file>

<file path=customXml/item183.xml><?xml version="1.0" encoding="utf-8"?>
<EsriMapsInfo xmlns="ESRI.ArcGIS.Mapping.OfficeIntegration.PowerPointInfo">
  <Version>Version1</Version>
  <RequiresSignIn>False</RequiresSignIn>
</EsriMapsInfo>
</file>

<file path=customXml/item184.xml><?xml version="1.0" encoding="utf-8"?>
<EsriMapsInfo xmlns="ESRI.ArcGIS.Mapping.OfficeIntegration.PowerPointInfo">
  <Version>Version1</Version>
  <RequiresSignIn>False</RequiresSignIn>
</EsriMapsInfo>
</file>

<file path=customXml/item185.xml><?xml version="1.0" encoding="utf-8"?>
<p:properties xmlns:p="http://schemas.microsoft.com/office/2006/metadata/properties" xmlns:xsi="http://www.w3.org/2001/XMLSchema-instance" xmlns:pc="http://schemas.microsoft.com/office/infopath/2007/PartnerControls">
  <documentManagement>
    <lcf76f155ced4ddcb4097134ff3c332f xmlns="259101c1-9551-4334-b989-73056c36b22d">
      <Terms xmlns="http://schemas.microsoft.com/office/infopath/2007/PartnerControls"/>
    </lcf76f155ced4ddcb4097134ff3c332f>
    <TaxCatchAll xmlns="3a1bded6-fae6-4339-abbb-8f6b8b0f3251" xsi:nil="true"/>
    <SharedWithUsers xmlns="3a1bded6-fae6-4339-abbb-8f6b8b0f3251">
      <UserInfo>
        <DisplayName/>
        <AccountId xsi:nil="true"/>
        <AccountType/>
      </UserInfo>
    </SharedWithUsers>
  </documentManagement>
</p:properties>
</file>

<file path=customXml/item186.xml><?xml version="1.0" encoding="utf-8"?>
<EsriMapsInfo xmlns="ESRI.ArcGIS.Mapping.OfficeIntegration.PowerPointInfo">
  <Version>Version1</Version>
  <RequiresSignIn>False</RequiresSignIn>
</EsriMapsInfo>
</file>

<file path=customXml/item187.xml><?xml version="1.0" encoding="utf-8"?>
<EsriMapsInfo xmlns="ESRI.ArcGIS.Mapping.OfficeIntegration.PowerPointInfo">
  <Version>Version1</Version>
  <RequiresSignIn>False</RequiresSignIn>
</EsriMapsInfo>
</file>

<file path=customXml/item188.xml><?xml version="1.0" encoding="utf-8"?>
<EsriMapsInfo xmlns="ESRI.ArcGIS.Mapping.OfficeIntegration.PowerPointInfo">
  <Version>Version1</Version>
  <RequiresSignIn>False</RequiresSignIn>
</EsriMapsInfo>
</file>

<file path=customXml/item189.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190.xml><?xml version="1.0" encoding="utf-8"?>
<EsriMapsInfo xmlns="ESRI.ArcGIS.Mapping.OfficeIntegration.PowerPointInfo">
  <Version>Version1</Version>
  <RequiresSignIn>False</RequiresSignIn>
</EsriMapsInfo>
</file>

<file path=customXml/item191.xml><?xml version="1.0" encoding="utf-8"?>
<EsriMapsInfo xmlns="ESRI.ArcGIS.Mapping.OfficeIntegration.PowerPointInfo">
  <Version>Version1</Version>
  <RequiresSignIn>False</RequiresSignIn>
</EsriMapsInfo>
</file>

<file path=customXml/item192.xml><?xml version="1.0" encoding="utf-8"?>
<EsriMapsInfo xmlns="ESRI.ArcGIS.Mapping.OfficeIntegration.PowerPointInfo">
  <Version>Version1</Version>
  <RequiresSignIn>False</RequiresSignIn>
</EsriMapsInfo>
</file>

<file path=customXml/item193.xml><?xml version="1.0" encoding="utf-8"?>
<EsriMapsInfo xmlns="ESRI.ArcGIS.Mapping.OfficeIntegration.PowerPointInfo">
  <Version>Version1</Version>
  <RequiresSignIn>False</RequiresSignIn>
</EsriMapsInfo>
</file>

<file path=customXml/item194.xml><?xml version="1.0" encoding="utf-8"?>
<EsriMapsInfo xmlns="ESRI.ArcGIS.Mapping.OfficeIntegration.PowerPointInfo">
  <Version>Version1</Version>
  <RequiresSignIn>False</RequiresSignIn>
</EsriMapsInfo>
</file>

<file path=customXml/item195.xml><?xml version="1.0" encoding="utf-8"?>
<EsriMapsInfo xmlns="ESRI.ArcGIS.Mapping.OfficeIntegration.PowerPointInfo">
  <Version>Version1</Version>
  <RequiresSignIn>False</RequiresSignIn>
</EsriMapsInfo>
</file>

<file path=customXml/item196.xml><?xml version="1.0" encoding="utf-8"?>
<EsriMapsInfo xmlns="ESRI.ArcGIS.Mapping.OfficeIntegration.PowerPointInfo">
  <Version>Version1</Version>
  <RequiresSignIn>False</RequiresSignIn>
</EsriMapsInfo>
</file>

<file path=customXml/item197.xml><?xml version="1.0" encoding="utf-8"?>
<EsriMapsInfo xmlns="ESRI.ArcGIS.Mapping.OfficeIntegration.PowerPointInfo">
  <Version>Version1</Version>
  <RequiresSignIn>False</RequiresSignIn>
</EsriMapsInfo>
</file>

<file path=customXml/item198.xml><?xml version="1.0" encoding="utf-8"?>
<EsriMapsInfo xmlns="ESRI.ArcGIS.Mapping.OfficeIntegration.PowerPointInfo">
  <Version>Version1</Version>
  <RequiresSignIn>False</RequiresSignIn>
</EsriMapsInfo>
</file>

<file path=customXml/item19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00.xml><?xml version="1.0" encoding="utf-8"?>
<EsriMapsInfo xmlns="ESRI.ArcGIS.Mapping.OfficeIntegration.PowerPointInfo">
  <Version>Version1</Version>
  <RequiresSignIn>False</RequiresSignIn>
</EsriMapsInfo>
</file>

<file path=customXml/item201.xml><?xml version="1.0" encoding="utf-8"?>
<EsriMapsInfo xmlns="ESRI.ArcGIS.Mapping.OfficeIntegration.PowerPointInfo">
  <Version>Version1</Version>
  <RequiresSignIn>False</RequiresSignIn>
</EsriMapsInfo>
</file>

<file path=customXml/item202.xml><?xml version="1.0" encoding="utf-8"?>
<EsriMapsInfo xmlns="ESRI.ArcGIS.Mapping.OfficeIntegration.PowerPointInfo">
  <Version>Version1</Version>
  <RequiresSignIn>False</RequiresSignIn>
</EsriMapsInfo>
</file>

<file path=customXml/item203.xml><?xml version="1.0" encoding="utf-8"?>
<EsriMapsInfo xmlns="ESRI.ArcGIS.Mapping.OfficeIntegration.PowerPointInfo">
  <Version>Version1</Version>
  <RequiresSignIn>False</RequiresSignIn>
</EsriMapsInfo>
</file>

<file path=customXml/item204.xml><?xml version="1.0" encoding="utf-8"?>
<EsriMapsInfo xmlns="ESRI.ArcGIS.Mapping.OfficeIntegration.PowerPointInfo">
  <Version>Version1</Version>
  <RequiresSignIn>False</RequiresSignIn>
</EsriMapsInfo>
</file>

<file path=customXml/item205.xml><?xml version="1.0" encoding="utf-8"?>
<EsriMapsInfo xmlns="ESRI.ArcGIS.Mapping.OfficeIntegration.PowerPointInfo">
  <Version>Version1</Version>
  <RequiresSignIn>False</RequiresSignIn>
</EsriMapsInfo>
</file>

<file path=customXml/item206.xml><?xml version="1.0" encoding="utf-8"?>
<EsriMapsInfo xmlns="ESRI.ArcGIS.Mapping.OfficeIntegration.PowerPointInfo">
  <Version>Version1</Version>
  <RequiresSignIn>False</RequiresSignIn>
</EsriMapsInfo>
</file>

<file path=customXml/item207.xml><?xml version="1.0" encoding="utf-8"?>
<EsriMapsInfo xmlns="ESRI.ArcGIS.Mapping.OfficeIntegration.PowerPointInfo">
  <Version>Version1</Version>
  <RequiresSignIn>False</RequiresSignIn>
</EsriMapsInfo>
</file>

<file path=customXml/item208.xml><?xml version="1.0" encoding="utf-8"?>
<EsriMapsInfo xmlns="ESRI.ArcGIS.Mapping.OfficeIntegration.PowerPointInfo">
  <Version>Version1</Version>
  <RequiresSignIn>False</RequiresSignIn>
</EsriMapsInfo>
</file>

<file path=customXml/item209.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10.xml><?xml version="1.0" encoding="utf-8"?>
<EsriMapsInfo xmlns="ESRI.ArcGIS.Mapping.OfficeIntegration.PowerPointInfo">
  <Version>Version1</Version>
  <RequiresSignIn>False</RequiresSignIn>
</EsriMapsInfo>
</file>

<file path=customXml/item211.xml><?xml version="1.0" encoding="utf-8"?>
<EsriMapsInfo xmlns="ESRI.ArcGIS.Mapping.OfficeIntegration.PowerPointInfo">
  <Version>Version1</Version>
  <RequiresSignIn>False</RequiresSignIn>
</EsriMapsInfo>
</file>

<file path=customXml/item212.xml><?xml version="1.0" encoding="utf-8"?>
<EsriMapsInfo xmlns="ESRI.ArcGIS.Mapping.OfficeIntegration.PowerPointInfo">
  <Version>Version1</Version>
  <RequiresSignIn>False</RequiresSignIn>
</EsriMapsInfo>
</file>

<file path=customXml/item213.xml><?xml version="1.0" encoding="utf-8"?>
<EsriMapsInfo xmlns="ESRI.ArcGIS.Mapping.OfficeIntegration.PowerPointInfo">
  <Version>Version1</Version>
  <RequiresSignIn>False</RequiresSignIn>
</EsriMapsInfo>
</file>

<file path=customXml/item214.xml><?xml version="1.0" encoding="utf-8"?>
<EsriMapsInfo xmlns="ESRI.ArcGIS.Mapping.OfficeIntegration.PowerPointInfo">
  <Version>Version1</Version>
  <RequiresSignIn>False</RequiresSignIn>
</EsriMapsInfo>
</file>

<file path=customXml/item215.xml><?xml version="1.0" encoding="utf-8"?>
<EsriMapsInfo xmlns="ESRI.ArcGIS.Mapping.OfficeIntegration.PowerPointInfo">
  <Version>Version1</Version>
  <RequiresSignIn>False</RequiresSignIn>
</EsriMapsInfo>
</file>

<file path=customXml/item216.xml><?xml version="1.0" encoding="utf-8"?>
<EsriMapsInfo xmlns="ESRI.ArcGIS.Mapping.OfficeIntegration.PowerPointInfo">
  <Version>Version1</Version>
  <RequiresSignIn>False</RequiresSignIn>
</EsriMapsInfo>
</file>

<file path=customXml/item217.xml><?xml version="1.0" encoding="utf-8"?>
<EsriMapsInfo xmlns="ESRI.ArcGIS.Mapping.OfficeIntegration.PowerPointInfo">
  <Version>Version1</Version>
  <RequiresSignIn>False</RequiresSignIn>
</EsriMapsInfo>
</file>

<file path=customXml/item218.xml><?xml version="1.0" encoding="utf-8"?>
<EsriMapsInfo xmlns="ESRI.ArcGIS.Mapping.OfficeIntegration.PowerPointInfo">
  <Version>Version1</Version>
  <RequiresSignIn>False</RequiresSignIn>
</EsriMapsInfo>
</file>

<file path=customXml/item219.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20.xml><?xml version="1.0" encoding="utf-8"?>
<EsriMapsInfo xmlns="ESRI.ArcGIS.Mapping.OfficeIntegration.PowerPointInfo">
  <Version>Version1</Version>
  <RequiresSignIn>False</RequiresSignIn>
</EsriMapsInfo>
</file>

<file path=customXml/item221.xml><?xml version="1.0" encoding="utf-8"?>
<EsriMapsInfo xmlns="ESRI.ArcGIS.Mapping.OfficeIntegration.PowerPointInfo">
  <Version>Version1</Version>
  <RequiresSignIn>False</RequiresSignIn>
</EsriMapsInfo>
</file>

<file path=customXml/item222.xml><?xml version="1.0" encoding="utf-8"?>
<EsriMapsInfo xmlns="ESRI.ArcGIS.Mapping.OfficeIntegration.PowerPointInfo">
  <Version>Version1</Version>
  <RequiresSignIn>False</RequiresSignIn>
</EsriMapsInfo>
</file>

<file path=customXml/item223.xml><?xml version="1.0" encoding="utf-8"?>
<EsriMapsInfo xmlns="ESRI.ArcGIS.Mapping.OfficeIntegration.PowerPointInfo">
  <Version>Version1</Version>
  <RequiresSignIn>False</RequiresSignIn>
</EsriMapsInfo>
</file>

<file path=customXml/item224.xml><?xml version="1.0" encoding="utf-8"?>
<EsriMapsInfo xmlns="ESRI.ArcGIS.Mapping.OfficeIntegration.PowerPointInfo">
  <Version>Version1</Version>
  <RequiresSignIn>False</RequiresSignIn>
</EsriMapsInfo>
</file>

<file path=customXml/item225.xml><?xml version="1.0" encoding="utf-8"?>
<EsriMapsInfo xmlns="ESRI.ArcGIS.Mapping.OfficeIntegration.PowerPointInfo">
  <Version>Version1</Version>
  <RequiresSignIn>False</RequiresSignIn>
</EsriMapsInfo>
</file>

<file path=customXml/item226.xml><?xml version="1.0" encoding="utf-8"?>
<EsriMapsInfo xmlns="ESRI.ArcGIS.Mapping.OfficeIntegration.PowerPointInfo">
  <Version>Version1</Version>
  <RequiresSignIn>False</RequiresSignIn>
</EsriMapsInfo>
</file>

<file path=customXml/item227.xml><?xml version="1.0" encoding="utf-8"?>
<EsriMapsInfo xmlns="ESRI.ArcGIS.Mapping.OfficeIntegration.PowerPointInfo">
  <Version>Version1</Version>
  <RequiresSignIn>False</RequiresSignIn>
</EsriMapsInfo>
</file>

<file path=customXml/item228.xml><?xml version="1.0" encoding="utf-8"?>
<EsriMapsInfo xmlns="ESRI.ArcGIS.Mapping.OfficeIntegration.PowerPointInfo">
  <Version>Version1</Version>
  <RequiresSignIn>False</RequiresSignIn>
</EsriMapsInfo>
</file>

<file path=customXml/item229.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30.xml><?xml version="1.0" encoding="utf-8"?>
<EsriMapsInfo xmlns="ESRI.ArcGIS.Mapping.OfficeIntegration.PowerPointInfo">
  <Version>Version1</Version>
  <RequiresSignIn>False</RequiresSignIn>
</EsriMapsInfo>
</file>

<file path=customXml/item231.xml><?xml version="1.0" encoding="utf-8"?>
<EsriMapsInfo xmlns="ESRI.ArcGIS.Mapping.OfficeIntegration.PowerPointInfo">
  <Version>Version1</Version>
  <RequiresSignIn>False</RequiresSignIn>
</EsriMapsInfo>
</file>

<file path=customXml/item232.xml><?xml version="1.0" encoding="utf-8"?>
<EsriMapsInfo xmlns="ESRI.ArcGIS.Mapping.OfficeIntegration.PowerPointInfo">
  <Version>Version1</Version>
  <RequiresSignIn>False</RequiresSignIn>
</EsriMapsInfo>
</file>

<file path=customXml/item233.xml><?xml version="1.0" encoding="utf-8"?>
<EsriMapsInfo xmlns="ESRI.ArcGIS.Mapping.OfficeIntegration.PowerPointInfo">
  <Version>Version1</Version>
  <RequiresSignIn>False</RequiresSignIn>
</EsriMapsInfo>
</file>

<file path=customXml/item234.xml><?xml version="1.0" encoding="utf-8"?>
<EsriMapsInfo xmlns="ESRI.ArcGIS.Mapping.OfficeIntegration.PowerPointInfo">
  <Version>Version1</Version>
  <RequiresSignIn>False</RequiresSignIn>
</EsriMapsInfo>
</file>

<file path=customXml/item235.xml><?xml version="1.0" encoding="utf-8"?>
<EsriMapsInfo xmlns="ESRI.ArcGIS.Mapping.OfficeIntegration.PowerPointInfo">
  <Version>Version1</Version>
  <RequiresSignIn>False</RequiresSignIn>
</EsriMapsInfo>
</file>

<file path=customXml/item236.xml><?xml version="1.0" encoding="utf-8"?>
<EsriMapsInfo xmlns="ESRI.ArcGIS.Mapping.OfficeIntegration.PowerPointInfo">
  <Version>Version1</Version>
  <RequiresSignIn>False</RequiresSignIn>
</EsriMapsInfo>
</file>

<file path=customXml/item237.xml><?xml version="1.0" encoding="utf-8"?>
<EsriMapsInfo xmlns="ESRI.ArcGIS.Mapping.OfficeIntegration.PowerPointInfo">
  <Version>Version1</Version>
  <RequiresSignIn>False</RequiresSignIn>
</EsriMapsInfo>
</file>

<file path=customXml/item238.xml><?xml version="1.0" encoding="utf-8"?>
<EsriMapsInfo xmlns="ESRI.ArcGIS.Mapping.OfficeIntegration.PowerPointInfo">
  <Version>Version1</Version>
  <RequiresSignIn>False</RequiresSignIn>
</EsriMapsInfo>
</file>

<file path=customXml/item239.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40.xml><?xml version="1.0" encoding="utf-8"?>
<EsriMapsInfo xmlns="ESRI.ArcGIS.Mapping.OfficeIntegration.PowerPointInfo">
  <Version>Version1</Version>
  <RequiresSignIn>False</RequiresSignIn>
</EsriMapsInfo>
</file>

<file path=customXml/item241.xml><?xml version="1.0" encoding="utf-8"?>
<EsriMapsInfo xmlns="ESRI.ArcGIS.Mapping.OfficeIntegration.PowerPointInfo">
  <Version>Version1</Version>
  <RequiresSignIn>False</RequiresSignIn>
</EsriMapsInfo>
</file>

<file path=customXml/item242.xml><?xml version="1.0" encoding="utf-8"?>
<EsriMapsInfo xmlns="ESRI.ArcGIS.Mapping.OfficeIntegration.PowerPointInfo">
  <Version>Version1</Version>
  <RequiresSignIn>False</RequiresSignIn>
</EsriMapsInfo>
</file>

<file path=customXml/item243.xml><?xml version="1.0" encoding="utf-8"?>
<EsriMapsInfo xmlns="ESRI.ArcGIS.Mapping.OfficeIntegration.PowerPointInfo">
  <Version>Version1</Version>
  <RequiresSignIn>False</RequiresSignIn>
</EsriMapsInfo>
</file>

<file path=customXml/item244.xml><?xml version="1.0" encoding="utf-8"?>
<EsriMapsInfo xmlns="ESRI.ArcGIS.Mapping.OfficeIntegration.PowerPointInfo">
  <Version>Version1</Version>
  <RequiresSignIn>False</RequiresSignIn>
</EsriMapsInfo>
</file>

<file path=customXml/item245.xml><?xml version="1.0" encoding="utf-8"?>
<EsriMapsInfo xmlns="ESRI.ArcGIS.Mapping.OfficeIntegration.PowerPointInfo">
  <Version>Version1</Version>
  <RequiresSignIn>False</RequiresSignIn>
</EsriMapsInfo>
</file>

<file path=customXml/item246.xml><?xml version="1.0" encoding="utf-8"?>
<EsriMapsInfo xmlns="ESRI.ArcGIS.Mapping.OfficeIntegration.PowerPointInfo">
  <Version>Version1</Version>
  <RequiresSignIn>False</RequiresSignIn>
</EsriMapsInfo>
</file>

<file path=customXml/item247.xml><?xml version="1.0" encoding="utf-8"?>
<EsriMapsInfo xmlns="ESRI.ArcGIS.Mapping.OfficeIntegration.PowerPointInfo">
  <Version>Version1</Version>
  <RequiresSignIn>False</RequiresSignIn>
</EsriMapsInfo>
</file>

<file path=customXml/item248.xml><?xml version="1.0" encoding="utf-8"?>
<EsriMapsInfo xmlns="ESRI.ArcGIS.Mapping.OfficeIntegration.PowerPointInfo">
  <Version>Version1</Version>
  <RequiresSignIn>False</RequiresSignIn>
</EsriMapsInfo>
</file>

<file path=customXml/item249.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50.xml><?xml version="1.0" encoding="utf-8"?>
<EsriMapsInfo xmlns="ESRI.ArcGIS.Mapping.OfficeIntegration.PowerPointInfo">
  <Version>Version1</Version>
  <RequiresSignIn>False</RequiresSignIn>
</EsriMapsInfo>
</file>

<file path=customXml/item251.xml><?xml version="1.0" encoding="utf-8"?>
<EsriMapsInfo xmlns="ESRI.ArcGIS.Mapping.OfficeIntegration.PowerPointInfo">
  <Version>Version1</Version>
  <RequiresSignIn>False</RequiresSignIn>
</EsriMapsInfo>
</file>

<file path=customXml/item252.xml><?xml version="1.0" encoding="utf-8"?>
<EsriMapsInfo xmlns="ESRI.ArcGIS.Mapping.OfficeIntegration.PowerPointInfo">
  <Version>Version1</Version>
  <RequiresSignIn>False</RequiresSignIn>
</EsriMapsInfo>
</file>

<file path=customXml/item253.xml><?xml version="1.0" encoding="utf-8"?>
<EsriMapsInfo xmlns="ESRI.ArcGIS.Mapping.OfficeIntegration.PowerPointInfo">
  <Version>Version1</Version>
  <RequiresSignIn>False</RequiresSignIn>
</EsriMapsInfo>
</file>

<file path=customXml/item254.xml><?xml version="1.0" encoding="utf-8"?>
<EsriMapsInfo xmlns="ESRI.ArcGIS.Mapping.OfficeIntegration.PowerPointInfo">
  <Version>Version1</Version>
  <RequiresSignIn>False</RequiresSignIn>
</EsriMapsInfo>
</file>

<file path=customXml/item255.xml><?xml version="1.0" encoding="utf-8"?>
<EsriMapsInfo xmlns="ESRI.ArcGIS.Mapping.OfficeIntegration.PowerPointInfo">
  <Version>Version1</Version>
  <RequiresSignIn>False</RequiresSignIn>
</EsriMapsInfo>
</file>

<file path=customXml/item256.xml><?xml version="1.0" encoding="utf-8"?>
<EsriMapsInfo xmlns="ESRI.ArcGIS.Mapping.OfficeIntegration.PowerPointInfo">
  <Version>Version1</Version>
  <RequiresSignIn>False</RequiresSignIn>
</EsriMapsInfo>
</file>

<file path=customXml/item257.xml><?xml version="1.0" encoding="utf-8"?>
<EsriMapsInfo xmlns="ESRI.ArcGIS.Mapping.OfficeIntegration.PowerPointInfo">
  <Version>Version1</Version>
  <RequiresSignIn>False</RequiresSignIn>
</EsriMapsInfo>
</file>

<file path=customXml/item258.xml><?xml version="1.0" encoding="utf-8"?>
<EsriMapsInfo xmlns="ESRI.ArcGIS.Mapping.OfficeIntegration.PowerPointInfo">
  <Version>Version1</Version>
  <RequiresSignIn>False</RequiresSignIn>
</EsriMapsInfo>
</file>

<file path=customXml/item259.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60.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ct:contentTypeSchema xmlns:ct="http://schemas.microsoft.com/office/2006/metadata/contentType" xmlns:ma="http://schemas.microsoft.com/office/2006/metadata/properties/metaAttributes" ct:_="" ma:_="" ma:contentTypeName="Document" ma:contentTypeID="0x0101007193871696CE0D4E9777966764AC6492" ma:contentTypeVersion="18" ma:contentTypeDescription="Create a new document." ma:contentTypeScope="" ma:versionID="7ec0389f65529977eaa213a99400326b">
  <xsd:schema xmlns:xsd="http://www.w3.org/2001/XMLSchema" xmlns:xs="http://www.w3.org/2001/XMLSchema" xmlns:p="http://schemas.microsoft.com/office/2006/metadata/properties" xmlns:ns2="259101c1-9551-4334-b989-73056c36b22d" xmlns:ns3="3a1bded6-fae6-4339-abbb-8f6b8b0f3251" targetNamespace="http://schemas.microsoft.com/office/2006/metadata/properties" ma:root="true" ma:fieldsID="b0e5ca86d2d44d5636dc56763c6e1caa" ns2:_="" ns3:_="">
    <xsd:import namespace="259101c1-9551-4334-b989-73056c36b22d"/>
    <xsd:import namespace="3a1bded6-fae6-4339-abbb-8f6b8b0f32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9101c1-9551-4334-b989-73056c36b2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a7638ff1-0913-4b5c-985b-9e2935e1b0f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a1bded6-fae6-4339-abbb-8f6b8b0f3251"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134bc744-dfcd-411e-af6b-20ddb95ce7ca}" ma:internalName="TaxCatchAll" ma:showField="CatchAllData" ma:web="3a1bded6-fae6-4339-abbb-8f6b8b0f3251">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81.xml><?xml version="1.0" encoding="utf-8"?>
<EsriMapsInfo xmlns="ESRI.ArcGIS.Mapping.OfficeIntegration.PowerPointInfo">
  <Version>Version1</Version>
  <RequiresSignIn>False</RequiresSignIn>
</EsriMapsInfo>
</file>

<file path=customXml/item82.xml><?xml version="1.0" encoding="utf-8"?>
<EsriMapsInfo xmlns="ESRI.ArcGIS.Mapping.OfficeIntegration.PowerPointInfo">
  <Version>Version1</Version>
  <RequiresSignIn>False</RequiresSignIn>
</EsriMapsInfo>
</file>

<file path=customXml/item83.xml><?xml version="1.0" encoding="utf-8"?>
<EsriMapsInfo xmlns="ESRI.ArcGIS.Mapping.OfficeIntegration.PowerPointInfo">
  <Version>Version1</Version>
  <RequiresSignIn>False</RequiresSignIn>
</EsriMapsInfo>
</file>

<file path=customXml/item84.xml><?xml version="1.0" encoding="utf-8"?>
<EsriMapsInfo xmlns="ESRI.ArcGIS.Mapping.OfficeIntegration.PowerPointInfo">
  <Version>Version1</Version>
  <RequiresSignIn>False</RequiresSignIn>
</EsriMapsInfo>
</file>

<file path=customXml/item85.xml><?xml version="1.0" encoding="utf-8"?>
<EsriMapsInfo xmlns="ESRI.ArcGIS.Mapping.OfficeIntegration.PowerPointInfo">
  <Version>Version1</Version>
  <RequiresSignIn>False</RequiresSignIn>
</EsriMapsInfo>
</file>

<file path=customXml/item86.xml><?xml version="1.0" encoding="utf-8"?>
<EsriMapsInfo xmlns="ESRI.ArcGIS.Mapping.OfficeIntegration.PowerPointInfo">
  <Version>Version1</Version>
  <RequiresSignIn>False</RequiresSignIn>
</EsriMapsInfo>
</file>

<file path=customXml/item87.xml><?xml version="1.0" encoding="utf-8"?>
<EsriMapsInfo xmlns="ESRI.ArcGIS.Mapping.OfficeIntegration.PowerPointInfo">
  <Version>Version1</Version>
  <RequiresSignIn>False</RequiresSignIn>
</EsriMapsInfo>
</file>

<file path=customXml/item88.xml><?xml version="1.0" encoding="utf-8"?>
<EsriMapsInfo xmlns="ESRI.ArcGIS.Mapping.OfficeIntegration.PowerPointInfo">
  <Version>Version1</Version>
  <RequiresSignIn>False</RequiresSignIn>
</EsriMapsInfo>
</file>

<file path=customXml/item89.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90.xml><?xml version="1.0" encoding="utf-8"?>
<EsriMapsInfo xmlns="ESRI.ArcGIS.Mapping.OfficeIntegration.PowerPointInfo">
  <Version>Version1</Version>
  <RequiresSignIn>False</RequiresSignIn>
</EsriMapsInfo>
</file>

<file path=customXml/item91.xml><?xml version="1.0" encoding="utf-8"?>
<EsriMapsInfo xmlns="ESRI.ArcGIS.Mapping.OfficeIntegration.PowerPointInfo">
  <Version>Version1</Version>
  <RequiresSignIn>False</RequiresSignIn>
</EsriMapsInfo>
</file>

<file path=customXml/item92.xml><?xml version="1.0" encoding="utf-8"?>
<EsriMapsInfo xmlns="ESRI.ArcGIS.Mapping.OfficeIntegration.PowerPointInfo">
  <Version>Version1</Version>
  <RequiresSignIn>False</RequiresSignIn>
</EsriMapsInfo>
</file>

<file path=customXml/item93.xml><?xml version="1.0" encoding="utf-8"?>
<EsriMapsInfo xmlns="ESRI.ArcGIS.Mapping.OfficeIntegration.PowerPointInfo">
  <Version>Version1</Version>
  <RequiresSignIn>False</RequiresSignIn>
</EsriMapsInfo>
</file>

<file path=customXml/item94.xml><?xml version="1.0" encoding="utf-8"?>
<EsriMapsInfo xmlns="ESRI.ArcGIS.Mapping.OfficeIntegration.PowerPointInfo">
  <Version>Version1</Version>
  <RequiresSignIn>False</RequiresSignIn>
</EsriMapsInfo>
</file>

<file path=customXml/item95.xml><?xml version="1.0" encoding="utf-8"?>
<EsriMapsInfo xmlns="ESRI.ArcGIS.Mapping.OfficeIntegration.PowerPointInfo">
  <Version>Version1</Version>
  <RequiresSignIn>False</RequiresSignIn>
</EsriMapsInfo>
</file>

<file path=customXml/item96.xml><?xml version="1.0" encoding="utf-8"?>
<EsriMapsInfo xmlns="ESRI.ArcGIS.Mapping.OfficeIntegration.PowerPointInfo">
  <Version>Version1</Version>
  <RequiresSignIn>False</RequiresSignIn>
</EsriMapsInfo>
</file>

<file path=customXml/item97.xml><?xml version="1.0" encoding="utf-8"?>
<EsriMapsInfo xmlns="ESRI.ArcGIS.Mapping.OfficeIntegration.PowerPointInfo">
  <Version>Version1</Version>
  <RequiresSignIn>False</RequiresSignIn>
</EsriMapsInfo>
</file>

<file path=customXml/item98.xml><?xml version="1.0" encoding="utf-8"?>
<EsriMapsInfo xmlns="ESRI.ArcGIS.Mapping.OfficeIntegration.PowerPointInfo">
  <Version>Version1</Version>
  <RequiresSignIn>False</RequiresSignIn>
</EsriMapsInfo>
</file>

<file path=customXml/item9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F512FA-96BD-4B92-976A-E90C74FAA747}">
  <ds:schemaRefs>
    <ds:schemaRef ds:uri="ESRI.ArcGIS.Mapping.OfficeIntegration.PowerPointInfo"/>
  </ds:schemaRefs>
</ds:datastoreItem>
</file>

<file path=customXml/itemProps10.xml><?xml version="1.0" encoding="utf-8"?>
<ds:datastoreItem xmlns:ds="http://schemas.openxmlformats.org/officeDocument/2006/customXml" ds:itemID="{8DF94704-FE8F-4BCC-A48C-D2A4E15B62FA}">
  <ds:schemaRefs>
    <ds:schemaRef ds:uri="ESRI.ArcGIS.Mapping.OfficeIntegration.PowerPointInfo"/>
  </ds:schemaRefs>
</ds:datastoreItem>
</file>

<file path=customXml/itemProps100.xml><?xml version="1.0" encoding="utf-8"?>
<ds:datastoreItem xmlns:ds="http://schemas.openxmlformats.org/officeDocument/2006/customXml" ds:itemID="{51652064-A5AB-4A45-A73E-3C8295340C46}">
  <ds:schemaRefs>
    <ds:schemaRef ds:uri="ESRI.ArcGIS.Mapping.OfficeIntegration.PowerPointInfo"/>
  </ds:schemaRefs>
</ds:datastoreItem>
</file>

<file path=customXml/itemProps101.xml><?xml version="1.0" encoding="utf-8"?>
<ds:datastoreItem xmlns:ds="http://schemas.openxmlformats.org/officeDocument/2006/customXml" ds:itemID="{C8103242-FA50-40C8-AF65-33F20EBF938E}">
  <ds:schemaRefs>
    <ds:schemaRef ds:uri="ESRI.ArcGIS.Mapping.OfficeIntegration.PowerPointInfo"/>
  </ds:schemaRefs>
</ds:datastoreItem>
</file>

<file path=customXml/itemProps102.xml><?xml version="1.0" encoding="utf-8"?>
<ds:datastoreItem xmlns:ds="http://schemas.openxmlformats.org/officeDocument/2006/customXml" ds:itemID="{34C7AF53-26B3-48C0-8D6C-349D1700906C}">
  <ds:schemaRefs>
    <ds:schemaRef ds:uri="ESRI.ArcGIS.Mapping.OfficeIntegration.PowerPointInfo"/>
  </ds:schemaRefs>
</ds:datastoreItem>
</file>

<file path=customXml/itemProps103.xml><?xml version="1.0" encoding="utf-8"?>
<ds:datastoreItem xmlns:ds="http://schemas.openxmlformats.org/officeDocument/2006/customXml" ds:itemID="{B878CEF6-CD4D-48BB-965B-07318C00A475}">
  <ds:schemaRefs>
    <ds:schemaRef ds:uri="ESRI.ArcGIS.Mapping.OfficeIntegration.PowerPointInfo"/>
  </ds:schemaRefs>
</ds:datastoreItem>
</file>

<file path=customXml/itemProps104.xml><?xml version="1.0" encoding="utf-8"?>
<ds:datastoreItem xmlns:ds="http://schemas.openxmlformats.org/officeDocument/2006/customXml" ds:itemID="{ADB52DD0-9E04-45CB-871E-22992A4850D4}">
  <ds:schemaRefs>
    <ds:schemaRef ds:uri="ESRI.ArcGIS.Mapping.OfficeIntegration.PowerPointInfo"/>
  </ds:schemaRefs>
</ds:datastoreItem>
</file>

<file path=customXml/itemProps105.xml><?xml version="1.0" encoding="utf-8"?>
<ds:datastoreItem xmlns:ds="http://schemas.openxmlformats.org/officeDocument/2006/customXml" ds:itemID="{7E8B34C4-D20F-4C18-B683-E90437A0187F}">
  <ds:schemaRefs>
    <ds:schemaRef ds:uri="ESRI.ArcGIS.Mapping.OfficeIntegration.PowerPointInfo"/>
  </ds:schemaRefs>
</ds:datastoreItem>
</file>

<file path=customXml/itemProps106.xml><?xml version="1.0" encoding="utf-8"?>
<ds:datastoreItem xmlns:ds="http://schemas.openxmlformats.org/officeDocument/2006/customXml" ds:itemID="{E825D8C7-0A3D-407D-A658-829C67D05AA9}">
  <ds:schemaRefs>
    <ds:schemaRef ds:uri="ESRI.ArcGIS.Mapping.OfficeIntegration.PowerPointInfo"/>
  </ds:schemaRefs>
</ds:datastoreItem>
</file>

<file path=customXml/itemProps107.xml><?xml version="1.0" encoding="utf-8"?>
<ds:datastoreItem xmlns:ds="http://schemas.openxmlformats.org/officeDocument/2006/customXml" ds:itemID="{FED7AEBA-B223-40AE-BCA1-C140D1F967AF}">
  <ds:schemaRefs>
    <ds:schemaRef ds:uri="ESRI.ArcGIS.Mapping.OfficeIntegration.PowerPointInfo"/>
  </ds:schemaRefs>
</ds:datastoreItem>
</file>

<file path=customXml/itemProps108.xml><?xml version="1.0" encoding="utf-8"?>
<ds:datastoreItem xmlns:ds="http://schemas.openxmlformats.org/officeDocument/2006/customXml" ds:itemID="{89FB32CC-5F98-4588-A54F-FAC01D801D7A}">
  <ds:schemaRefs>
    <ds:schemaRef ds:uri="ESRI.ArcGIS.Mapping.OfficeIntegration.PowerPointInfo"/>
  </ds:schemaRefs>
</ds:datastoreItem>
</file>

<file path=customXml/itemProps109.xml><?xml version="1.0" encoding="utf-8"?>
<ds:datastoreItem xmlns:ds="http://schemas.openxmlformats.org/officeDocument/2006/customXml" ds:itemID="{65A90D91-58F4-4CE1-9CB9-4BFCB2557514}">
  <ds:schemaRefs>
    <ds:schemaRef ds:uri="ESRI.ArcGIS.Mapping.OfficeIntegration.PowerPointInfo"/>
  </ds:schemaRefs>
</ds:datastoreItem>
</file>

<file path=customXml/itemProps11.xml><?xml version="1.0" encoding="utf-8"?>
<ds:datastoreItem xmlns:ds="http://schemas.openxmlformats.org/officeDocument/2006/customXml" ds:itemID="{B7A9D8F2-140A-41B7-97F1-0FA85187D308}">
  <ds:schemaRefs>
    <ds:schemaRef ds:uri="ESRI.ArcGIS.Mapping.OfficeIntegration.PowerPointInfo"/>
  </ds:schemaRefs>
</ds:datastoreItem>
</file>

<file path=customXml/itemProps110.xml><?xml version="1.0" encoding="utf-8"?>
<ds:datastoreItem xmlns:ds="http://schemas.openxmlformats.org/officeDocument/2006/customXml" ds:itemID="{4065D909-D32A-43E1-81BE-BE0821CE03C5}">
  <ds:schemaRefs>
    <ds:schemaRef ds:uri="ESRI.ArcGIS.Mapping.OfficeIntegration.PowerPointInfo"/>
  </ds:schemaRefs>
</ds:datastoreItem>
</file>

<file path=customXml/itemProps111.xml><?xml version="1.0" encoding="utf-8"?>
<ds:datastoreItem xmlns:ds="http://schemas.openxmlformats.org/officeDocument/2006/customXml" ds:itemID="{969C3D20-52B4-4B3B-A137-2306E60814F5}">
  <ds:schemaRefs>
    <ds:schemaRef ds:uri="ESRI.ArcGIS.Mapping.OfficeIntegration.PowerPointInfo"/>
  </ds:schemaRefs>
</ds:datastoreItem>
</file>

<file path=customXml/itemProps112.xml><?xml version="1.0" encoding="utf-8"?>
<ds:datastoreItem xmlns:ds="http://schemas.openxmlformats.org/officeDocument/2006/customXml" ds:itemID="{187ECA46-028E-46AC-937A-60EF838D5D48}">
  <ds:schemaRefs>
    <ds:schemaRef ds:uri="ESRI.ArcGIS.Mapping.OfficeIntegration.PowerPointInfo"/>
  </ds:schemaRefs>
</ds:datastoreItem>
</file>

<file path=customXml/itemProps113.xml><?xml version="1.0" encoding="utf-8"?>
<ds:datastoreItem xmlns:ds="http://schemas.openxmlformats.org/officeDocument/2006/customXml" ds:itemID="{B73B527C-E664-4B78-AC71-7D7BB42E73DA}">
  <ds:schemaRefs>
    <ds:schemaRef ds:uri="ESRI.ArcGIS.Mapping.OfficeIntegration.PowerPointInfo"/>
  </ds:schemaRefs>
</ds:datastoreItem>
</file>

<file path=customXml/itemProps114.xml><?xml version="1.0" encoding="utf-8"?>
<ds:datastoreItem xmlns:ds="http://schemas.openxmlformats.org/officeDocument/2006/customXml" ds:itemID="{460150F8-86DA-4F45-BA07-CB53C776A4A9}">
  <ds:schemaRefs>
    <ds:schemaRef ds:uri="ESRI.ArcGIS.Mapping.OfficeIntegration.PowerPointInfo"/>
  </ds:schemaRefs>
</ds:datastoreItem>
</file>

<file path=customXml/itemProps115.xml><?xml version="1.0" encoding="utf-8"?>
<ds:datastoreItem xmlns:ds="http://schemas.openxmlformats.org/officeDocument/2006/customXml" ds:itemID="{EF40BFB1-004D-425B-A598-9EBB145E5CFC}">
  <ds:schemaRefs>
    <ds:schemaRef ds:uri="ESRI.ArcGIS.Mapping.OfficeIntegration.PowerPointInfo"/>
  </ds:schemaRefs>
</ds:datastoreItem>
</file>

<file path=customXml/itemProps116.xml><?xml version="1.0" encoding="utf-8"?>
<ds:datastoreItem xmlns:ds="http://schemas.openxmlformats.org/officeDocument/2006/customXml" ds:itemID="{8A2A1928-A30D-4340-B0AF-F16565A56449}">
  <ds:schemaRefs>
    <ds:schemaRef ds:uri="ESRI.ArcGIS.Mapping.OfficeIntegration.PowerPointInfo"/>
  </ds:schemaRefs>
</ds:datastoreItem>
</file>

<file path=customXml/itemProps117.xml><?xml version="1.0" encoding="utf-8"?>
<ds:datastoreItem xmlns:ds="http://schemas.openxmlformats.org/officeDocument/2006/customXml" ds:itemID="{CBEF7337-2514-4D89-B8C4-B52F06A71EF4}">
  <ds:schemaRefs>
    <ds:schemaRef ds:uri="ESRI.ArcGIS.Mapping.OfficeIntegration.PowerPointInfo"/>
  </ds:schemaRefs>
</ds:datastoreItem>
</file>

<file path=customXml/itemProps118.xml><?xml version="1.0" encoding="utf-8"?>
<ds:datastoreItem xmlns:ds="http://schemas.openxmlformats.org/officeDocument/2006/customXml" ds:itemID="{419EDB61-E9A7-40B7-8AF6-A8C6F897C9E5}">
  <ds:schemaRefs>
    <ds:schemaRef ds:uri="ESRI.ArcGIS.Mapping.OfficeIntegration.PowerPointInfo"/>
  </ds:schemaRefs>
</ds:datastoreItem>
</file>

<file path=customXml/itemProps119.xml><?xml version="1.0" encoding="utf-8"?>
<ds:datastoreItem xmlns:ds="http://schemas.openxmlformats.org/officeDocument/2006/customXml" ds:itemID="{DBF48524-C7FB-4BEC-82D6-35A611621B19}">
  <ds:schemaRefs>
    <ds:schemaRef ds:uri="ESRI.ArcGIS.Mapping.OfficeIntegration.PowerPointInfo"/>
  </ds:schemaRefs>
</ds:datastoreItem>
</file>

<file path=customXml/itemProps12.xml><?xml version="1.0" encoding="utf-8"?>
<ds:datastoreItem xmlns:ds="http://schemas.openxmlformats.org/officeDocument/2006/customXml" ds:itemID="{7633C54E-A9B8-4048-8D9E-6EE42897DDB8}">
  <ds:schemaRefs>
    <ds:schemaRef ds:uri="ESRI.ArcGIS.Mapping.OfficeIntegration.PowerPointInfo"/>
  </ds:schemaRefs>
</ds:datastoreItem>
</file>

<file path=customXml/itemProps120.xml><?xml version="1.0" encoding="utf-8"?>
<ds:datastoreItem xmlns:ds="http://schemas.openxmlformats.org/officeDocument/2006/customXml" ds:itemID="{3D596447-4AEA-4FD9-A910-E076ED104951}">
  <ds:schemaRefs>
    <ds:schemaRef ds:uri="ESRI.ArcGIS.Mapping.OfficeIntegration.PowerPointInfo"/>
  </ds:schemaRefs>
</ds:datastoreItem>
</file>

<file path=customXml/itemProps121.xml><?xml version="1.0" encoding="utf-8"?>
<ds:datastoreItem xmlns:ds="http://schemas.openxmlformats.org/officeDocument/2006/customXml" ds:itemID="{3D3F135D-E93F-4F16-945C-14F17FFC23CD}">
  <ds:schemaRefs>
    <ds:schemaRef ds:uri="ESRI.ArcGIS.Mapping.OfficeIntegration.PowerPointInfo"/>
  </ds:schemaRefs>
</ds:datastoreItem>
</file>

<file path=customXml/itemProps122.xml><?xml version="1.0" encoding="utf-8"?>
<ds:datastoreItem xmlns:ds="http://schemas.openxmlformats.org/officeDocument/2006/customXml" ds:itemID="{156DB699-44DF-46BA-8FA5-D4625A571AA4}">
  <ds:schemaRefs>
    <ds:schemaRef ds:uri="ESRI.ArcGIS.Mapping.OfficeIntegration.PowerPointInfo"/>
  </ds:schemaRefs>
</ds:datastoreItem>
</file>

<file path=customXml/itemProps123.xml><?xml version="1.0" encoding="utf-8"?>
<ds:datastoreItem xmlns:ds="http://schemas.openxmlformats.org/officeDocument/2006/customXml" ds:itemID="{32392A0C-BB47-49CB-9D04-F617BDB68486}">
  <ds:schemaRefs>
    <ds:schemaRef ds:uri="ESRI.ArcGIS.Mapping.OfficeIntegration.PowerPointInfo"/>
  </ds:schemaRefs>
</ds:datastoreItem>
</file>

<file path=customXml/itemProps124.xml><?xml version="1.0" encoding="utf-8"?>
<ds:datastoreItem xmlns:ds="http://schemas.openxmlformats.org/officeDocument/2006/customXml" ds:itemID="{E97616A7-4A92-4C00-85D7-E3C612F970CA}">
  <ds:schemaRefs>
    <ds:schemaRef ds:uri="ESRI.ArcGIS.Mapping.OfficeIntegration.PowerPointInfo"/>
  </ds:schemaRefs>
</ds:datastoreItem>
</file>

<file path=customXml/itemProps125.xml><?xml version="1.0" encoding="utf-8"?>
<ds:datastoreItem xmlns:ds="http://schemas.openxmlformats.org/officeDocument/2006/customXml" ds:itemID="{985967D9-E22A-4BC5-B941-C7269C966684}">
  <ds:schemaRefs>
    <ds:schemaRef ds:uri="ESRI.ArcGIS.Mapping.OfficeIntegration.PowerPointInfo"/>
  </ds:schemaRefs>
</ds:datastoreItem>
</file>

<file path=customXml/itemProps126.xml><?xml version="1.0" encoding="utf-8"?>
<ds:datastoreItem xmlns:ds="http://schemas.openxmlformats.org/officeDocument/2006/customXml" ds:itemID="{583B983F-4865-4E49-A663-C9564BA07920}">
  <ds:schemaRefs>
    <ds:schemaRef ds:uri="ESRI.ArcGIS.Mapping.OfficeIntegration.PowerPointInfo"/>
  </ds:schemaRefs>
</ds:datastoreItem>
</file>

<file path=customXml/itemProps127.xml><?xml version="1.0" encoding="utf-8"?>
<ds:datastoreItem xmlns:ds="http://schemas.openxmlformats.org/officeDocument/2006/customXml" ds:itemID="{36A45DC4-A954-43F0-B71B-E81CF5B54382}">
  <ds:schemaRefs>
    <ds:schemaRef ds:uri="ESRI.ArcGIS.Mapping.OfficeIntegration.PowerPointInfo"/>
  </ds:schemaRefs>
</ds:datastoreItem>
</file>

<file path=customXml/itemProps128.xml><?xml version="1.0" encoding="utf-8"?>
<ds:datastoreItem xmlns:ds="http://schemas.openxmlformats.org/officeDocument/2006/customXml" ds:itemID="{49AFB7A3-6EF6-464D-AC4C-25998B2FF7F3}">
  <ds:schemaRefs>
    <ds:schemaRef ds:uri="ESRI.ArcGIS.Mapping.OfficeIntegration.PowerPointInfo"/>
  </ds:schemaRefs>
</ds:datastoreItem>
</file>

<file path=customXml/itemProps129.xml><?xml version="1.0" encoding="utf-8"?>
<ds:datastoreItem xmlns:ds="http://schemas.openxmlformats.org/officeDocument/2006/customXml" ds:itemID="{51F5FDD5-7FB3-4CC3-93CE-8C98CA3DF884}">
  <ds:schemaRefs>
    <ds:schemaRef ds:uri="ESRI.ArcGIS.Mapping.OfficeIntegration.PowerPointInfo"/>
  </ds:schemaRefs>
</ds:datastoreItem>
</file>

<file path=customXml/itemProps13.xml><?xml version="1.0" encoding="utf-8"?>
<ds:datastoreItem xmlns:ds="http://schemas.openxmlformats.org/officeDocument/2006/customXml" ds:itemID="{DEE728F0-65A3-4295-9F0B-23AE1B57061D}">
  <ds:schemaRefs>
    <ds:schemaRef ds:uri="ESRI.ArcGIS.Mapping.OfficeIntegration.PowerPointInfo"/>
  </ds:schemaRefs>
</ds:datastoreItem>
</file>

<file path=customXml/itemProps130.xml><?xml version="1.0" encoding="utf-8"?>
<ds:datastoreItem xmlns:ds="http://schemas.openxmlformats.org/officeDocument/2006/customXml" ds:itemID="{B65A5A86-864A-43B4-9E3D-723A2D7C0F90}">
  <ds:schemaRefs>
    <ds:schemaRef ds:uri="ESRI.ArcGIS.Mapping.OfficeIntegration.PowerPointInfo"/>
  </ds:schemaRefs>
</ds:datastoreItem>
</file>

<file path=customXml/itemProps131.xml><?xml version="1.0" encoding="utf-8"?>
<ds:datastoreItem xmlns:ds="http://schemas.openxmlformats.org/officeDocument/2006/customXml" ds:itemID="{A624EA18-BC4A-45C0-A846-F91F171770D3}">
  <ds:schemaRefs>
    <ds:schemaRef ds:uri="ESRI.ArcGIS.Mapping.OfficeIntegration.PowerPointInfo"/>
  </ds:schemaRefs>
</ds:datastoreItem>
</file>

<file path=customXml/itemProps132.xml><?xml version="1.0" encoding="utf-8"?>
<ds:datastoreItem xmlns:ds="http://schemas.openxmlformats.org/officeDocument/2006/customXml" ds:itemID="{62CF21BE-394D-49AF-9C1E-E6CB86142477}">
  <ds:schemaRefs>
    <ds:schemaRef ds:uri="ESRI.ArcGIS.Mapping.OfficeIntegration.PowerPointInfo"/>
  </ds:schemaRefs>
</ds:datastoreItem>
</file>

<file path=customXml/itemProps133.xml><?xml version="1.0" encoding="utf-8"?>
<ds:datastoreItem xmlns:ds="http://schemas.openxmlformats.org/officeDocument/2006/customXml" ds:itemID="{0BD0A0FB-AEF1-4217-9A2E-55EA0D8285BD}">
  <ds:schemaRefs>
    <ds:schemaRef ds:uri="ESRI.ArcGIS.Mapping.OfficeIntegration.PowerPointInfo"/>
  </ds:schemaRefs>
</ds:datastoreItem>
</file>

<file path=customXml/itemProps134.xml><?xml version="1.0" encoding="utf-8"?>
<ds:datastoreItem xmlns:ds="http://schemas.openxmlformats.org/officeDocument/2006/customXml" ds:itemID="{1917FCAF-B5F3-4DFE-9BB2-D141C968B0C1}">
  <ds:schemaRefs>
    <ds:schemaRef ds:uri="ESRI.ArcGIS.Mapping.OfficeIntegration.PowerPointInfo"/>
  </ds:schemaRefs>
</ds:datastoreItem>
</file>

<file path=customXml/itemProps135.xml><?xml version="1.0" encoding="utf-8"?>
<ds:datastoreItem xmlns:ds="http://schemas.openxmlformats.org/officeDocument/2006/customXml" ds:itemID="{62E3004F-3218-43B9-BF2E-72DBD3C65429}">
  <ds:schemaRefs>
    <ds:schemaRef ds:uri="ESRI.ArcGIS.Mapping.OfficeIntegration.PowerPointInfo"/>
  </ds:schemaRefs>
</ds:datastoreItem>
</file>

<file path=customXml/itemProps136.xml><?xml version="1.0" encoding="utf-8"?>
<ds:datastoreItem xmlns:ds="http://schemas.openxmlformats.org/officeDocument/2006/customXml" ds:itemID="{E545BDBD-CF87-4503-BEAD-1D30B596D809}">
  <ds:schemaRefs>
    <ds:schemaRef ds:uri="ESRI.ArcGIS.Mapping.OfficeIntegration.PowerPointInfo"/>
  </ds:schemaRefs>
</ds:datastoreItem>
</file>

<file path=customXml/itemProps137.xml><?xml version="1.0" encoding="utf-8"?>
<ds:datastoreItem xmlns:ds="http://schemas.openxmlformats.org/officeDocument/2006/customXml" ds:itemID="{9F739E6B-7B50-4B18-BDE9-9C351A050A4E}">
  <ds:schemaRefs>
    <ds:schemaRef ds:uri="ESRI.ArcGIS.Mapping.OfficeIntegration.PowerPointInfo"/>
  </ds:schemaRefs>
</ds:datastoreItem>
</file>

<file path=customXml/itemProps138.xml><?xml version="1.0" encoding="utf-8"?>
<ds:datastoreItem xmlns:ds="http://schemas.openxmlformats.org/officeDocument/2006/customXml" ds:itemID="{107074B1-1637-4C3C-AA67-56DF0D1AC2CB}">
  <ds:schemaRefs>
    <ds:schemaRef ds:uri="ESRI.ArcGIS.Mapping.OfficeIntegration.PowerPointInfo"/>
  </ds:schemaRefs>
</ds:datastoreItem>
</file>

<file path=customXml/itemProps139.xml><?xml version="1.0" encoding="utf-8"?>
<ds:datastoreItem xmlns:ds="http://schemas.openxmlformats.org/officeDocument/2006/customXml" ds:itemID="{05B5D4DB-B0A4-4AE3-BA61-BA9D705C27DA}">
  <ds:schemaRefs>
    <ds:schemaRef ds:uri="ESRI.ArcGIS.Mapping.OfficeIntegration.PowerPointInfo"/>
  </ds:schemaRefs>
</ds:datastoreItem>
</file>

<file path=customXml/itemProps14.xml><?xml version="1.0" encoding="utf-8"?>
<ds:datastoreItem xmlns:ds="http://schemas.openxmlformats.org/officeDocument/2006/customXml" ds:itemID="{CE40F88B-F4CD-424B-AAED-9FA5CD35EDC2}">
  <ds:schemaRefs>
    <ds:schemaRef ds:uri="ESRI.ArcGIS.Mapping.OfficeIntegration.PowerPointInfo"/>
  </ds:schemaRefs>
</ds:datastoreItem>
</file>

<file path=customXml/itemProps140.xml><?xml version="1.0" encoding="utf-8"?>
<ds:datastoreItem xmlns:ds="http://schemas.openxmlformats.org/officeDocument/2006/customXml" ds:itemID="{44958F8E-A7C3-42BF-AA06-10D1990424C6}">
  <ds:schemaRefs>
    <ds:schemaRef ds:uri="ESRI.ArcGIS.Mapping.OfficeIntegration.PowerPointInfo"/>
  </ds:schemaRefs>
</ds:datastoreItem>
</file>

<file path=customXml/itemProps141.xml><?xml version="1.0" encoding="utf-8"?>
<ds:datastoreItem xmlns:ds="http://schemas.openxmlformats.org/officeDocument/2006/customXml" ds:itemID="{154EFC48-441D-457E-9558-A355A1A9CF97}">
  <ds:schemaRefs>
    <ds:schemaRef ds:uri="ESRI.ArcGIS.Mapping.OfficeIntegration.PowerPointInfo"/>
  </ds:schemaRefs>
</ds:datastoreItem>
</file>

<file path=customXml/itemProps142.xml><?xml version="1.0" encoding="utf-8"?>
<ds:datastoreItem xmlns:ds="http://schemas.openxmlformats.org/officeDocument/2006/customXml" ds:itemID="{A1671194-72F5-43EF-9ADA-67CA7DE53B83}">
  <ds:schemaRefs>
    <ds:schemaRef ds:uri="ESRI.ArcGIS.Mapping.OfficeIntegration.PowerPointInfo"/>
  </ds:schemaRefs>
</ds:datastoreItem>
</file>

<file path=customXml/itemProps143.xml><?xml version="1.0" encoding="utf-8"?>
<ds:datastoreItem xmlns:ds="http://schemas.openxmlformats.org/officeDocument/2006/customXml" ds:itemID="{3C88FCA9-78B0-413F-9CF9-7BAADA078ECC}">
  <ds:schemaRefs>
    <ds:schemaRef ds:uri="ESRI.ArcGIS.Mapping.OfficeIntegration.PowerPointInfo"/>
  </ds:schemaRefs>
</ds:datastoreItem>
</file>

<file path=customXml/itemProps144.xml><?xml version="1.0" encoding="utf-8"?>
<ds:datastoreItem xmlns:ds="http://schemas.openxmlformats.org/officeDocument/2006/customXml" ds:itemID="{11EAA0AB-0190-4360-B414-0DC77D541953}">
  <ds:schemaRefs>
    <ds:schemaRef ds:uri="ESRI.ArcGIS.Mapping.OfficeIntegration.PowerPointInfo"/>
  </ds:schemaRefs>
</ds:datastoreItem>
</file>

<file path=customXml/itemProps145.xml><?xml version="1.0" encoding="utf-8"?>
<ds:datastoreItem xmlns:ds="http://schemas.openxmlformats.org/officeDocument/2006/customXml" ds:itemID="{75DB0C73-C958-4EBC-94E6-D83C7EDA859A}">
  <ds:schemaRefs>
    <ds:schemaRef ds:uri="ESRI.ArcGIS.Mapping.OfficeIntegration.PowerPointInfo"/>
  </ds:schemaRefs>
</ds:datastoreItem>
</file>

<file path=customXml/itemProps146.xml><?xml version="1.0" encoding="utf-8"?>
<ds:datastoreItem xmlns:ds="http://schemas.openxmlformats.org/officeDocument/2006/customXml" ds:itemID="{46D93242-D2B1-4847-82AC-5AB2666C9E57}">
  <ds:schemaRefs>
    <ds:schemaRef ds:uri="ESRI.ArcGIS.Mapping.OfficeIntegration.PowerPointInfo"/>
  </ds:schemaRefs>
</ds:datastoreItem>
</file>

<file path=customXml/itemProps147.xml><?xml version="1.0" encoding="utf-8"?>
<ds:datastoreItem xmlns:ds="http://schemas.openxmlformats.org/officeDocument/2006/customXml" ds:itemID="{19FD6F8F-8135-4E5E-8A30-67A961A30249}">
  <ds:schemaRefs>
    <ds:schemaRef ds:uri="ESRI.ArcGIS.Mapping.OfficeIntegration.PowerPointInfo"/>
  </ds:schemaRefs>
</ds:datastoreItem>
</file>

<file path=customXml/itemProps148.xml><?xml version="1.0" encoding="utf-8"?>
<ds:datastoreItem xmlns:ds="http://schemas.openxmlformats.org/officeDocument/2006/customXml" ds:itemID="{32ADB216-C233-4C05-B52F-FF98B9DDB1E4}">
  <ds:schemaRefs>
    <ds:schemaRef ds:uri="ESRI.ArcGIS.Mapping.OfficeIntegration.PowerPointInfo"/>
  </ds:schemaRefs>
</ds:datastoreItem>
</file>

<file path=customXml/itemProps149.xml><?xml version="1.0" encoding="utf-8"?>
<ds:datastoreItem xmlns:ds="http://schemas.openxmlformats.org/officeDocument/2006/customXml" ds:itemID="{EC755274-C74B-489E-AE48-5AAF306B45DB}">
  <ds:schemaRefs>
    <ds:schemaRef ds:uri="ESRI.ArcGIS.Mapping.OfficeIntegration.PowerPointInfo"/>
  </ds:schemaRefs>
</ds:datastoreItem>
</file>

<file path=customXml/itemProps15.xml><?xml version="1.0" encoding="utf-8"?>
<ds:datastoreItem xmlns:ds="http://schemas.openxmlformats.org/officeDocument/2006/customXml" ds:itemID="{C12F5AA7-316C-4231-98AC-33848C794702}">
  <ds:schemaRefs>
    <ds:schemaRef ds:uri="ESRI.ArcGIS.Mapping.OfficeIntegration.PowerPointInfo"/>
  </ds:schemaRefs>
</ds:datastoreItem>
</file>

<file path=customXml/itemProps150.xml><?xml version="1.0" encoding="utf-8"?>
<ds:datastoreItem xmlns:ds="http://schemas.openxmlformats.org/officeDocument/2006/customXml" ds:itemID="{882A493E-EE0A-4FF8-804A-05EF589BEC0C}">
  <ds:schemaRefs>
    <ds:schemaRef ds:uri="ESRI.ArcGIS.Mapping.OfficeIntegration.PowerPointInfo"/>
  </ds:schemaRefs>
</ds:datastoreItem>
</file>

<file path=customXml/itemProps151.xml><?xml version="1.0" encoding="utf-8"?>
<ds:datastoreItem xmlns:ds="http://schemas.openxmlformats.org/officeDocument/2006/customXml" ds:itemID="{64E80C69-3501-49F9-9B73-7CD0786F5989}">
  <ds:schemaRefs>
    <ds:schemaRef ds:uri="ESRI.ArcGIS.Mapping.OfficeIntegration.PowerPointInfo"/>
  </ds:schemaRefs>
</ds:datastoreItem>
</file>

<file path=customXml/itemProps152.xml><?xml version="1.0" encoding="utf-8"?>
<ds:datastoreItem xmlns:ds="http://schemas.openxmlformats.org/officeDocument/2006/customXml" ds:itemID="{CF356956-6EDD-4B70-A195-8A3214744C40}">
  <ds:schemaRefs>
    <ds:schemaRef ds:uri="ESRI.ArcGIS.Mapping.OfficeIntegration.PowerPointInfo"/>
  </ds:schemaRefs>
</ds:datastoreItem>
</file>

<file path=customXml/itemProps153.xml><?xml version="1.0" encoding="utf-8"?>
<ds:datastoreItem xmlns:ds="http://schemas.openxmlformats.org/officeDocument/2006/customXml" ds:itemID="{8FCC7CC0-27B0-4938-AB77-F0BE0ACB48B2}">
  <ds:schemaRefs>
    <ds:schemaRef ds:uri="ESRI.ArcGIS.Mapping.OfficeIntegration.PowerPointInfo"/>
  </ds:schemaRefs>
</ds:datastoreItem>
</file>

<file path=customXml/itemProps154.xml><?xml version="1.0" encoding="utf-8"?>
<ds:datastoreItem xmlns:ds="http://schemas.openxmlformats.org/officeDocument/2006/customXml" ds:itemID="{23E22DA2-F89A-4C77-BF25-B97372DE3A0E}">
  <ds:schemaRefs>
    <ds:schemaRef ds:uri="ESRI.ArcGIS.Mapping.OfficeIntegration.PowerPointInfo"/>
  </ds:schemaRefs>
</ds:datastoreItem>
</file>

<file path=customXml/itemProps155.xml><?xml version="1.0" encoding="utf-8"?>
<ds:datastoreItem xmlns:ds="http://schemas.openxmlformats.org/officeDocument/2006/customXml" ds:itemID="{0812CAEA-4927-44B8-AFA6-67D2880A569B}">
  <ds:schemaRefs>
    <ds:schemaRef ds:uri="ESRI.ArcGIS.Mapping.OfficeIntegration.PowerPointInfo"/>
  </ds:schemaRefs>
</ds:datastoreItem>
</file>

<file path=customXml/itemProps156.xml><?xml version="1.0" encoding="utf-8"?>
<ds:datastoreItem xmlns:ds="http://schemas.openxmlformats.org/officeDocument/2006/customXml" ds:itemID="{3FD124FB-198F-47F2-9830-576A9FB04B68}">
  <ds:schemaRefs>
    <ds:schemaRef ds:uri="ESRI.ArcGIS.Mapping.OfficeIntegration.PowerPointInfo"/>
  </ds:schemaRefs>
</ds:datastoreItem>
</file>

<file path=customXml/itemProps157.xml><?xml version="1.0" encoding="utf-8"?>
<ds:datastoreItem xmlns:ds="http://schemas.openxmlformats.org/officeDocument/2006/customXml" ds:itemID="{93176E84-A72C-4F4F-8FB4-ABF5C06DFBE4}">
  <ds:schemaRefs>
    <ds:schemaRef ds:uri="ESRI.ArcGIS.Mapping.OfficeIntegration.PowerPointInfo"/>
  </ds:schemaRefs>
</ds:datastoreItem>
</file>

<file path=customXml/itemProps158.xml><?xml version="1.0" encoding="utf-8"?>
<ds:datastoreItem xmlns:ds="http://schemas.openxmlformats.org/officeDocument/2006/customXml" ds:itemID="{872D5DEB-5ED0-499A-A619-1C3D626DEA58}">
  <ds:schemaRefs>
    <ds:schemaRef ds:uri="ESRI.ArcGIS.Mapping.OfficeIntegration.PowerPointInfo"/>
  </ds:schemaRefs>
</ds:datastoreItem>
</file>

<file path=customXml/itemProps159.xml><?xml version="1.0" encoding="utf-8"?>
<ds:datastoreItem xmlns:ds="http://schemas.openxmlformats.org/officeDocument/2006/customXml" ds:itemID="{524B8F56-F47C-4DF6-A428-7D22495EE2D4}">
  <ds:schemaRefs>
    <ds:schemaRef ds:uri="ESRI.ArcGIS.Mapping.OfficeIntegration.PowerPointInfo"/>
  </ds:schemaRefs>
</ds:datastoreItem>
</file>

<file path=customXml/itemProps16.xml><?xml version="1.0" encoding="utf-8"?>
<ds:datastoreItem xmlns:ds="http://schemas.openxmlformats.org/officeDocument/2006/customXml" ds:itemID="{FAE9855F-3B32-4BF4-85CC-24D188F698DA}">
  <ds:schemaRefs>
    <ds:schemaRef ds:uri="ESRI.ArcGIS.Mapping.OfficeIntegration.PowerPointInfo"/>
  </ds:schemaRefs>
</ds:datastoreItem>
</file>

<file path=customXml/itemProps160.xml><?xml version="1.0" encoding="utf-8"?>
<ds:datastoreItem xmlns:ds="http://schemas.openxmlformats.org/officeDocument/2006/customXml" ds:itemID="{42EF1377-E396-4655-B707-B566ADF99115}">
  <ds:schemaRefs>
    <ds:schemaRef ds:uri="ESRI.ArcGIS.Mapping.OfficeIntegration.PowerPointInfo"/>
  </ds:schemaRefs>
</ds:datastoreItem>
</file>

<file path=customXml/itemProps161.xml><?xml version="1.0" encoding="utf-8"?>
<ds:datastoreItem xmlns:ds="http://schemas.openxmlformats.org/officeDocument/2006/customXml" ds:itemID="{74D01E3D-C731-4DFD-AE4F-595A3907642C}">
  <ds:schemaRefs>
    <ds:schemaRef ds:uri="ESRI.ArcGIS.Mapping.OfficeIntegration.PowerPointInfo"/>
  </ds:schemaRefs>
</ds:datastoreItem>
</file>

<file path=customXml/itemProps162.xml><?xml version="1.0" encoding="utf-8"?>
<ds:datastoreItem xmlns:ds="http://schemas.openxmlformats.org/officeDocument/2006/customXml" ds:itemID="{C30B9037-6F72-487D-9CAE-25C159A3FFCF}">
  <ds:schemaRefs>
    <ds:schemaRef ds:uri="ESRI.ArcGIS.Mapping.OfficeIntegration.PowerPointInfo"/>
  </ds:schemaRefs>
</ds:datastoreItem>
</file>

<file path=customXml/itemProps163.xml><?xml version="1.0" encoding="utf-8"?>
<ds:datastoreItem xmlns:ds="http://schemas.openxmlformats.org/officeDocument/2006/customXml" ds:itemID="{290284CE-07C1-4D0A-9048-2E80DD89178D}">
  <ds:schemaRefs>
    <ds:schemaRef ds:uri="ESRI.ArcGIS.Mapping.OfficeIntegration.PowerPointInfo"/>
  </ds:schemaRefs>
</ds:datastoreItem>
</file>

<file path=customXml/itemProps164.xml><?xml version="1.0" encoding="utf-8"?>
<ds:datastoreItem xmlns:ds="http://schemas.openxmlformats.org/officeDocument/2006/customXml" ds:itemID="{1AB74E94-2EC7-4371-9285-56E53949B282}">
  <ds:schemaRefs>
    <ds:schemaRef ds:uri="ESRI.ArcGIS.Mapping.OfficeIntegration.PowerPointInfo"/>
  </ds:schemaRefs>
</ds:datastoreItem>
</file>

<file path=customXml/itemProps165.xml><?xml version="1.0" encoding="utf-8"?>
<ds:datastoreItem xmlns:ds="http://schemas.openxmlformats.org/officeDocument/2006/customXml" ds:itemID="{D0678AF4-CEE2-44A0-8852-A13FBBBDE879}">
  <ds:schemaRefs>
    <ds:schemaRef ds:uri="ESRI.ArcGIS.Mapping.OfficeIntegration.PowerPointInfo"/>
  </ds:schemaRefs>
</ds:datastoreItem>
</file>

<file path=customXml/itemProps166.xml><?xml version="1.0" encoding="utf-8"?>
<ds:datastoreItem xmlns:ds="http://schemas.openxmlformats.org/officeDocument/2006/customXml" ds:itemID="{5827F54F-3FF1-4027-9B7B-6DF233554340}">
  <ds:schemaRefs>
    <ds:schemaRef ds:uri="ESRI.ArcGIS.Mapping.OfficeIntegration.PowerPointInfo"/>
  </ds:schemaRefs>
</ds:datastoreItem>
</file>

<file path=customXml/itemProps167.xml><?xml version="1.0" encoding="utf-8"?>
<ds:datastoreItem xmlns:ds="http://schemas.openxmlformats.org/officeDocument/2006/customXml" ds:itemID="{AA868038-B968-449F-8EC3-A2A02F27D2FE}">
  <ds:schemaRefs>
    <ds:schemaRef ds:uri="ESRI.ArcGIS.Mapping.OfficeIntegration.PowerPointInfo"/>
  </ds:schemaRefs>
</ds:datastoreItem>
</file>

<file path=customXml/itemProps168.xml><?xml version="1.0" encoding="utf-8"?>
<ds:datastoreItem xmlns:ds="http://schemas.openxmlformats.org/officeDocument/2006/customXml" ds:itemID="{68804C5C-4C5B-445B-9BE7-D5B7AF28A65C}">
  <ds:schemaRefs>
    <ds:schemaRef ds:uri="ESRI.ArcGIS.Mapping.OfficeIntegration.PowerPointInfo"/>
  </ds:schemaRefs>
</ds:datastoreItem>
</file>

<file path=customXml/itemProps169.xml><?xml version="1.0" encoding="utf-8"?>
<ds:datastoreItem xmlns:ds="http://schemas.openxmlformats.org/officeDocument/2006/customXml" ds:itemID="{57F23682-9EC3-4207-8CA2-3E86C1EEDD34}">
  <ds:schemaRefs>
    <ds:schemaRef ds:uri="ESRI.ArcGIS.Mapping.OfficeIntegration.PowerPointInfo"/>
  </ds:schemaRefs>
</ds:datastoreItem>
</file>

<file path=customXml/itemProps17.xml><?xml version="1.0" encoding="utf-8"?>
<ds:datastoreItem xmlns:ds="http://schemas.openxmlformats.org/officeDocument/2006/customXml" ds:itemID="{7B59BFE8-09FE-43CA-8D54-C63C7A778E23}">
  <ds:schemaRefs>
    <ds:schemaRef ds:uri="ESRI.ArcGIS.Mapping.OfficeIntegration.PowerPointInfo"/>
  </ds:schemaRefs>
</ds:datastoreItem>
</file>

<file path=customXml/itemProps170.xml><?xml version="1.0" encoding="utf-8"?>
<ds:datastoreItem xmlns:ds="http://schemas.openxmlformats.org/officeDocument/2006/customXml" ds:itemID="{5DF21AD3-52AF-4536-A6F7-7504B8C4FB94}">
  <ds:schemaRefs>
    <ds:schemaRef ds:uri="ESRI.ArcGIS.Mapping.OfficeIntegration.PowerPointInfo"/>
  </ds:schemaRefs>
</ds:datastoreItem>
</file>

<file path=customXml/itemProps171.xml><?xml version="1.0" encoding="utf-8"?>
<ds:datastoreItem xmlns:ds="http://schemas.openxmlformats.org/officeDocument/2006/customXml" ds:itemID="{FBEC50F2-712D-42AE-8929-88958CA02CAB}">
  <ds:schemaRefs>
    <ds:schemaRef ds:uri="ESRI.ArcGIS.Mapping.OfficeIntegration.PowerPointInfo"/>
  </ds:schemaRefs>
</ds:datastoreItem>
</file>

<file path=customXml/itemProps172.xml><?xml version="1.0" encoding="utf-8"?>
<ds:datastoreItem xmlns:ds="http://schemas.openxmlformats.org/officeDocument/2006/customXml" ds:itemID="{82D6B0E2-4479-4B79-A55A-A73887929968}">
  <ds:schemaRefs>
    <ds:schemaRef ds:uri="ESRI.ArcGIS.Mapping.OfficeIntegration.PowerPointInfo"/>
  </ds:schemaRefs>
</ds:datastoreItem>
</file>

<file path=customXml/itemProps173.xml><?xml version="1.0" encoding="utf-8"?>
<ds:datastoreItem xmlns:ds="http://schemas.openxmlformats.org/officeDocument/2006/customXml" ds:itemID="{6E31E011-9A2F-4F65-95A4-A7961B046ABC}">
  <ds:schemaRefs>
    <ds:schemaRef ds:uri="ESRI.ArcGIS.Mapping.OfficeIntegration.PowerPointInfo"/>
  </ds:schemaRefs>
</ds:datastoreItem>
</file>

<file path=customXml/itemProps174.xml><?xml version="1.0" encoding="utf-8"?>
<ds:datastoreItem xmlns:ds="http://schemas.openxmlformats.org/officeDocument/2006/customXml" ds:itemID="{05F7A531-4EDA-4D7F-A61F-9E803C22E0F8}">
  <ds:schemaRefs>
    <ds:schemaRef ds:uri="ESRI.ArcGIS.Mapping.OfficeIntegration.PowerPointInfo"/>
  </ds:schemaRefs>
</ds:datastoreItem>
</file>

<file path=customXml/itemProps175.xml><?xml version="1.0" encoding="utf-8"?>
<ds:datastoreItem xmlns:ds="http://schemas.openxmlformats.org/officeDocument/2006/customXml" ds:itemID="{E5BDC79B-70E8-4D6F-9AF5-0F560BC49A68}">
  <ds:schemaRefs>
    <ds:schemaRef ds:uri="ESRI.ArcGIS.Mapping.OfficeIntegration.PowerPointInfo"/>
  </ds:schemaRefs>
</ds:datastoreItem>
</file>

<file path=customXml/itemProps176.xml><?xml version="1.0" encoding="utf-8"?>
<ds:datastoreItem xmlns:ds="http://schemas.openxmlformats.org/officeDocument/2006/customXml" ds:itemID="{C2723B08-1A2B-444A-93D5-712AE119A187}">
  <ds:schemaRefs>
    <ds:schemaRef ds:uri="ESRI.ArcGIS.Mapping.OfficeIntegration.PowerPointInfo"/>
  </ds:schemaRefs>
</ds:datastoreItem>
</file>

<file path=customXml/itemProps177.xml><?xml version="1.0" encoding="utf-8"?>
<ds:datastoreItem xmlns:ds="http://schemas.openxmlformats.org/officeDocument/2006/customXml" ds:itemID="{2300D02B-02E0-490C-9D74-E01BEA0EC2F8}">
  <ds:schemaRefs>
    <ds:schemaRef ds:uri="ESRI.ArcGIS.Mapping.OfficeIntegration.PowerPointInfo"/>
  </ds:schemaRefs>
</ds:datastoreItem>
</file>

<file path=customXml/itemProps178.xml><?xml version="1.0" encoding="utf-8"?>
<ds:datastoreItem xmlns:ds="http://schemas.openxmlformats.org/officeDocument/2006/customXml" ds:itemID="{B2430AF9-E538-49E2-82F1-808A5CCFF6BA}">
  <ds:schemaRefs>
    <ds:schemaRef ds:uri="ESRI.ArcGIS.Mapping.OfficeIntegration.PowerPointInfo"/>
  </ds:schemaRefs>
</ds:datastoreItem>
</file>

<file path=customXml/itemProps179.xml><?xml version="1.0" encoding="utf-8"?>
<ds:datastoreItem xmlns:ds="http://schemas.openxmlformats.org/officeDocument/2006/customXml" ds:itemID="{234BED29-3560-4631-A62E-2586177F4E04}">
  <ds:schemaRefs>
    <ds:schemaRef ds:uri="ESRI.ArcGIS.Mapping.OfficeIntegration.PowerPointInfo"/>
  </ds:schemaRefs>
</ds:datastoreItem>
</file>

<file path=customXml/itemProps18.xml><?xml version="1.0" encoding="utf-8"?>
<ds:datastoreItem xmlns:ds="http://schemas.openxmlformats.org/officeDocument/2006/customXml" ds:itemID="{5983B2DC-70FA-49FB-9331-34BCEECC74DD}">
  <ds:schemaRefs>
    <ds:schemaRef ds:uri="ESRI.ArcGIS.Mapping.OfficeIntegration.PowerPointInfo"/>
  </ds:schemaRefs>
</ds:datastoreItem>
</file>

<file path=customXml/itemProps180.xml><?xml version="1.0" encoding="utf-8"?>
<ds:datastoreItem xmlns:ds="http://schemas.openxmlformats.org/officeDocument/2006/customXml" ds:itemID="{C1FB25AD-D122-4330-966A-71A0620021FC}">
  <ds:schemaRefs>
    <ds:schemaRef ds:uri="ESRI.ArcGIS.Mapping.OfficeIntegration.PowerPointInfo"/>
  </ds:schemaRefs>
</ds:datastoreItem>
</file>

<file path=customXml/itemProps181.xml><?xml version="1.0" encoding="utf-8"?>
<ds:datastoreItem xmlns:ds="http://schemas.openxmlformats.org/officeDocument/2006/customXml" ds:itemID="{433D4740-A43D-4CB8-BA3D-0F49DBC5D50E}">
  <ds:schemaRefs>
    <ds:schemaRef ds:uri="ESRI.ArcGIS.Mapping.OfficeIntegration.PowerPointInfo"/>
  </ds:schemaRefs>
</ds:datastoreItem>
</file>

<file path=customXml/itemProps182.xml><?xml version="1.0" encoding="utf-8"?>
<ds:datastoreItem xmlns:ds="http://schemas.openxmlformats.org/officeDocument/2006/customXml" ds:itemID="{AB32FE6E-523A-4CFB-AB5D-D5A2DB2870FC}">
  <ds:schemaRefs>
    <ds:schemaRef ds:uri="ESRI.ArcGIS.Mapping.OfficeIntegration.PowerPointInfo"/>
  </ds:schemaRefs>
</ds:datastoreItem>
</file>

<file path=customXml/itemProps183.xml><?xml version="1.0" encoding="utf-8"?>
<ds:datastoreItem xmlns:ds="http://schemas.openxmlformats.org/officeDocument/2006/customXml" ds:itemID="{E6CD1430-D803-4945-95F8-E6238F64D650}">
  <ds:schemaRefs>
    <ds:schemaRef ds:uri="ESRI.ArcGIS.Mapping.OfficeIntegration.PowerPointInfo"/>
  </ds:schemaRefs>
</ds:datastoreItem>
</file>

<file path=customXml/itemProps184.xml><?xml version="1.0" encoding="utf-8"?>
<ds:datastoreItem xmlns:ds="http://schemas.openxmlformats.org/officeDocument/2006/customXml" ds:itemID="{371504C8-CAFB-47E3-A963-9C63E087870F}">
  <ds:schemaRefs>
    <ds:schemaRef ds:uri="ESRI.ArcGIS.Mapping.OfficeIntegration.PowerPointInfo"/>
  </ds:schemaRefs>
</ds:datastoreItem>
</file>

<file path=customXml/itemProps185.xml><?xml version="1.0" encoding="utf-8"?>
<ds:datastoreItem xmlns:ds="http://schemas.openxmlformats.org/officeDocument/2006/customXml" ds:itemID="{82B365B6-C402-460B-9983-A7EE7289A44B}">
  <ds:schemaRefs>
    <ds:schemaRef ds:uri="259101c1-9551-4334-b989-73056c36b22d"/>
    <ds:schemaRef ds:uri="3a1bded6-fae6-4339-abbb-8f6b8b0f325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186.xml><?xml version="1.0" encoding="utf-8"?>
<ds:datastoreItem xmlns:ds="http://schemas.openxmlformats.org/officeDocument/2006/customXml" ds:itemID="{2C98D77E-182A-4D83-A057-6820DEDFDE1C}">
  <ds:schemaRefs>
    <ds:schemaRef ds:uri="ESRI.ArcGIS.Mapping.OfficeIntegration.PowerPointInfo"/>
  </ds:schemaRefs>
</ds:datastoreItem>
</file>

<file path=customXml/itemProps187.xml><?xml version="1.0" encoding="utf-8"?>
<ds:datastoreItem xmlns:ds="http://schemas.openxmlformats.org/officeDocument/2006/customXml" ds:itemID="{853F7EBD-E830-42F3-91C5-9535CB595E15}">
  <ds:schemaRefs>
    <ds:schemaRef ds:uri="ESRI.ArcGIS.Mapping.OfficeIntegration.PowerPointInfo"/>
  </ds:schemaRefs>
</ds:datastoreItem>
</file>

<file path=customXml/itemProps188.xml><?xml version="1.0" encoding="utf-8"?>
<ds:datastoreItem xmlns:ds="http://schemas.openxmlformats.org/officeDocument/2006/customXml" ds:itemID="{F617453B-EEEE-4708-AEFF-568C56612F5E}">
  <ds:schemaRefs>
    <ds:schemaRef ds:uri="ESRI.ArcGIS.Mapping.OfficeIntegration.PowerPointInfo"/>
  </ds:schemaRefs>
</ds:datastoreItem>
</file>

<file path=customXml/itemProps189.xml><?xml version="1.0" encoding="utf-8"?>
<ds:datastoreItem xmlns:ds="http://schemas.openxmlformats.org/officeDocument/2006/customXml" ds:itemID="{D59537DD-631C-4F42-9668-50919CF7C5CC}">
  <ds:schemaRefs>
    <ds:schemaRef ds:uri="ESRI.ArcGIS.Mapping.OfficeIntegration.PowerPointInfo"/>
  </ds:schemaRefs>
</ds:datastoreItem>
</file>

<file path=customXml/itemProps19.xml><?xml version="1.0" encoding="utf-8"?>
<ds:datastoreItem xmlns:ds="http://schemas.openxmlformats.org/officeDocument/2006/customXml" ds:itemID="{D6545809-488C-4CC0-B32B-C68698399AE8}">
  <ds:schemaRefs>
    <ds:schemaRef ds:uri="ESRI.ArcGIS.Mapping.OfficeIntegration.PowerPointInfo"/>
  </ds:schemaRefs>
</ds:datastoreItem>
</file>

<file path=customXml/itemProps190.xml><?xml version="1.0" encoding="utf-8"?>
<ds:datastoreItem xmlns:ds="http://schemas.openxmlformats.org/officeDocument/2006/customXml" ds:itemID="{E50E9140-2C16-4C14-B880-0CA6D9AC3384}">
  <ds:schemaRefs>
    <ds:schemaRef ds:uri="ESRI.ArcGIS.Mapping.OfficeIntegration.PowerPointInfo"/>
  </ds:schemaRefs>
</ds:datastoreItem>
</file>

<file path=customXml/itemProps191.xml><?xml version="1.0" encoding="utf-8"?>
<ds:datastoreItem xmlns:ds="http://schemas.openxmlformats.org/officeDocument/2006/customXml" ds:itemID="{42415C4C-043A-4E80-9574-587D26F0010C}">
  <ds:schemaRefs>
    <ds:schemaRef ds:uri="ESRI.ArcGIS.Mapping.OfficeIntegration.PowerPointInfo"/>
  </ds:schemaRefs>
</ds:datastoreItem>
</file>

<file path=customXml/itemProps192.xml><?xml version="1.0" encoding="utf-8"?>
<ds:datastoreItem xmlns:ds="http://schemas.openxmlformats.org/officeDocument/2006/customXml" ds:itemID="{C9BFF7FF-1E18-49AE-BC83-1D3045C6D087}">
  <ds:schemaRefs>
    <ds:schemaRef ds:uri="ESRI.ArcGIS.Mapping.OfficeIntegration.PowerPointInfo"/>
  </ds:schemaRefs>
</ds:datastoreItem>
</file>

<file path=customXml/itemProps193.xml><?xml version="1.0" encoding="utf-8"?>
<ds:datastoreItem xmlns:ds="http://schemas.openxmlformats.org/officeDocument/2006/customXml" ds:itemID="{A7FEC5C6-64B3-4F04-A3D2-95FEB78031C2}">
  <ds:schemaRefs>
    <ds:schemaRef ds:uri="ESRI.ArcGIS.Mapping.OfficeIntegration.PowerPointInfo"/>
  </ds:schemaRefs>
</ds:datastoreItem>
</file>

<file path=customXml/itemProps194.xml><?xml version="1.0" encoding="utf-8"?>
<ds:datastoreItem xmlns:ds="http://schemas.openxmlformats.org/officeDocument/2006/customXml" ds:itemID="{6A3F7BAE-EB8B-4E2E-AB63-D5F1095C0351}">
  <ds:schemaRefs>
    <ds:schemaRef ds:uri="ESRI.ArcGIS.Mapping.OfficeIntegration.PowerPointInfo"/>
  </ds:schemaRefs>
</ds:datastoreItem>
</file>

<file path=customXml/itemProps195.xml><?xml version="1.0" encoding="utf-8"?>
<ds:datastoreItem xmlns:ds="http://schemas.openxmlformats.org/officeDocument/2006/customXml" ds:itemID="{5D15B6D6-19BC-430D-B1B0-C8194489BCDC}">
  <ds:schemaRefs>
    <ds:schemaRef ds:uri="ESRI.ArcGIS.Mapping.OfficeIntegration.PowerPointInfo"/>
  </ds:schemaRefs>
</ds:datastoreItem>
</file>

<file path=customXml/itemProps196.xml><?xml version="1.0" encoding="utf-8"?>
<ds:datastoreItem xmlns:ds="http://schemas.openxmlformats.org/officeDocument/2006/customXml" ds:itemID="{E8A0D598-FBAB-4DBB-9BD4-BDDFA3520F5C}">
  <ds:schemaRefs>
    <ds:schemaRef ds:uri="ESRI.ArcGIS.Mapping.OfficeIntegration.PowerPointInfo"/>
  </ds:schemaRefs>
</ds:datastoreItem>
</file>

<file path=customXml/itemProps197.xml><?xml version="1.0" encoding="utf-8"?>
<ds:datastoreItem xmlns:ds="http://schemas.openxmlformats.org/officeDocument/2006/customXml" ds:itemID="{7B3EEC18-AC4D-415E-974C-7B5C12FDA457}">
  <ds:schemaRefs>
    <ds:schemaRef ds:uri="ESRI.ArcGIS.Mapping.OfficeIntegration.PowerPointInfo"/>
  </ds:schemaRefs>
</ds:datastoreItem>
</file>

<file path=customXml/itemProps198.xml><?xml version="1.0" encoding="utf-8"?>
<ds:datastoreItem xmlns:ds="http://schemas.openxmlformats.org/officeDocument/2006/customXml" ds:itemID="{C35AE0FD-45DB-4BCE-9045-B4FA99AE5638}">
  <ds:schemaRefs>
    <ds:schemaRef ds:uri="ESRI.ArcGIS.Mapping.OfficeIntegration.PowerPointInfo"/>
  </ds:schemaRefs>
</ds:datastoreItem>
</file>

<file path=customXml/itemProps199.xml><?xml version="1.0" encoding="utf-8"?>
<ds:datastoreItem xmlns:ds="http://schemas.openxmlformats.org/officeDocument/2006/customXml" ds:itemID="{35A72E71-6130-47B3-9E24-ED0EEB554E2B}">
  <ds:schemaRefs>
    <ds:schemaRef ds:uri="ESRI.ArcGIS.Mapping.OfficeIntegration.PowerPointInfo"/>
  </ds:schemaRefs>
</ds:datastoreItem>
</file>

<file path=customXml/itemProps2.xml><?xml version="1.0" encoding="utf-8"?>
<ds:datastoreItem xmlns:ds="http://schemas.openxmlformats.org/officeDocument/2006/customXml" ds:itemID="{FC2AE1AA-A0E5-4F70-9AD1-1B06894E88D9}">
  <ds:schemaRefs>
    <ds:schemaRef ds:uri="ESRI.ArcGIS.Mapping.OfficeIntegration.PowerPointInfo"/>
  </ds:schemaRefs>
</ds:datastoreItem>
</file>

<file path=customXml/itemProps20.xml><?xml version="1.0" encoding="utf-8"?>
<ds:datastoreItem xmlns:ds="http://schemas.openxmlformats.org/officeDocument/2006/customXml" ds:itemID="{FAE9D676-A7AE-4FB9-ACED-89A69BADD7A8}">
  <ds:schemaRefs>
    <ds:schemaRef ds:uri="ESRI.ArcGIS.Mapping.OfficeIntegration.PowerPointInfo"/>
  </ds:schemaRefs>
</ds:datastoreItem>
</file>

<file path=customXml/itemProps200.xml><?xml version="1.0" encoding="utf-8"?>
<ds:datastoreItem xmlns:ds="http://schemas.openxmlformats.org/officeDocument/2006/customXml" ds:itemID="{9386EBAF-4A84-4C31-A4B1-1EE34AE4960C}">
  <ds:schemaRefs>
    <ds:schemaRef ds:uri="ESRI.ArcGIS.Mapping.OfficeIntegration.PowerPointInfo"/>
  </ds:schemaRefs>
</ds:datastoreItem>
</file>

<file path=customXml/itemProps201.xml><?xml version="1.0" encoding="utf-8"?>
<ds:datastoreItem xmlns:ds="http://schemas.openxmlformats.org/officeDocument/2006/customXml" ds:itemID="{C93DA635-E4CB-440B-9F60-C0F11BF9FCCA}">
  <ds:schemaRefs>
    <ds:schemaRef ds:uri="ESRI.ArcGIS.Mapping.OfficeIntegration.PowerPointInfo"/>
  </ds:schemaRefs>
</ds:datastoreItem>
</file>

<file path=customXml/itemProps202.xml><?xml version="1.0" encoding="utf-8"?>
<ds:datastoreItem xmlns:ds="http://schemas.openxmlformats.org/officeDocument/2006/customXml" ds:itemID="{78C5C405-7939-40E5-B765-F1DAAE87DD3F}">
  <ds:schemaRefs>
    <ds:schemaRef ds:uri="ESRI.ArcGIS.Mapping.OfficeIntegration.PowerPointInfo"/>
  </ds:schemaRefs>
</ds:datastoreItem>
</file>

<file path=customXml/itemProps203.xml><?xml version="1.0" encoding="utf-8"?>
<ds:datastoreItem xmlns:ds="http://schemas.openxmlformats.org/officeDocument/2006/customXml" ds:itemID="{C87103F0-DF70-4B1B-A887-82392C25621A}">
  <ds:schemaRefs>
    <ds:schemaRef ds:uri="ESRI.ArcGIS.Mapping.OfficeIntegration.PowerPointInfo"/>
  </ds:schemaRefs>
</ds:datastoreItem>
</file>

<file path=customXml/itemProps204.xml><?xml version="1.0" encoding="utf-8"?>
<ds:datastoreItem xmlns:ds="http://schemas.openxmlformats.org/officeDocument/2006/customXml" ds:itemID="{1E31F4E7-921C-4150-B52B-B3FC34D88EA9}">
  <ds:schemaRefs>
    <ds:schemaRef ds:uri="ESRI.ArcGIS.Mapping.OfficeIntegration.PowerPointInfo"/>
  </ds:schemaRefs>
</ds:datastoreItem>
</file>

<file path=customXml/itemProps205.xml><?xml version="1.0" encoding="utf-8"?>
<ds:datastoreItem xmlns:ds="http://schemas.openxmlformats.org/officeDocument/2006/customXml" ds:itemID="{616DDB8B-7995-44AF-84C9-82718F56A881}">
  <ds:schemaRefs>
    <ds:schemaRef ds:uri="ESRI.ArcGIS.Mapping.OfficeIntegration.PowerPointInfo"/>
  </ds:schemaRefs>
</ds:datastoreItem>
</file>

<file path=customXml/itemProps206.xml><?xml version="1.0" encoding="utf-8"?>
<ds:datastoreItem xmlns:ds="http://schemas.openxmlformats.org/officeDocument/2006/customXml" ds:itemID="{CCFF8874-747B-4364-9C5A-070C4401F5D8}">
  <ds:schemaRefs>
    <ds:schemaRef ds:uri="ESRI.ArcGIS.Mapping.OfficeIntegration.PowerPointInfo"/>
  </ds:schemaRefs>
</ds:datastoreItem>
</file>

<file path=customXml/itemProps207.xml><?xml version="1.0" encoding="utf-8"?>
<ds:datastoreItem xmlns:ds="http://schemas.openxmlformats.org/officeDocument/2006/customXml" ds:itemID="{4DCE4AC1-D472-48FB-A768-6153D26DECB0}">
  <ds:schemaRefs>
    <ds:schemaRef ds:uri="ESRI.ArcGIS.Mapping.OfficeIntegration.PowerPointInfo"/>
  </ds:schemaRefs>
</ds:datastoreItem>
</file>

<file path=customXml/itemProps208.xml><?xml version="1.0" encoding="utf-8"?>
<ds:datastoreItem xmlns:ds="http://schemas.openxmlformats.org/officeDocument/2006/customXml" ds:itemID="{29D0F9AC-8FAE-482E-B23E-5243D600EFE1}">
  <ds:schemaRefs>
    <ds:schemaRef ds:uri="ESRI.ArcGIS.Mapping.OfficeIntegration.PowerPointInfo"/>
  </ds:schemaRefs>
</ds:datastoreItem>
</file>

<file path=customXml/itemProps209.xml><?xml version="1.0" encoding="utf-8"?>
<ds:datastoreItem xmlns:ds="http://schemas.openxmlformats.org/officeDocument/2006/customXml" ds:itemID="{E00659C5-82DE-43D3-912C-4B2662CA2ACF}">
  <ds:schemaRefs>
    <ds:schemaRef ds:uri="ESRI.ArcGIS.Mapping.OfficeIntegration.PowerPointInfo"/>
  </ds:schemaRefs>
</ds:datastoreItem>
</file>

<file path=customXml/itemProps21.xml><?xml version="1.0" encoding="utf-8"?>
<ds:datastoreItem xmlns:ds="http://schemas.openxmlformats.org/officeDocument/2006/customXml" ds:itemID="{2B95EAC0-A32E-496A-874D-D0D77D2EF37B}">
  <ds:schemaRefs>
    <ds:schemaRef ds:uri="ESRI.ArcGIS.Mapping.OfficeIntegration.PowerPointInfo"/>
  </ds:schemaRefs>
</ds:datastoreItem>
</file>

<file path=customXml/itemProps210.xml><?xml version="1.0" encoding="utf-8"?>
<ds:datastoreItem xmlns:ds="http://schemas.openxmlformats.org/officeDocument/2006/customXml" ds:itemID="{418E5CE7-F1D4-4A0C-BFA1-A89F05C63812}">
  <ds:schemaRefs>
    <ds:schemaRef ds:uri="ESRI.ArcGIS.Mapping.OfficeIntegration.PowerPointInfo"/>
  </ds:schemaRefs>
</ds:datastoreItem>
</file>

<file path=customXml/itemProps211.xml><?xml version="1.0" encoding="utf-8"?>
<ds:datastoreItem xmlns:ds="http://schemas.openxmlformats.org/officeDocument/2006/customXml" ds:itemID="{1AEB1A2A-9C8D-4CC5-B1F5-972899944A1F}">
  <ds:schemaRefs>
    <ds:schemaRef ds:uri="ESRI.ArcGIS.Mapping.OfficeIntegration.PowerPointInfo"/>
  </ds:schemaRefs>
</ds:datastoreItem>
</file>

<file path=customXml/itemProps212.xml><?xml version="1.0" encoding="utf-8"?>
<ds:datastoreItem xmlns:ds="http://schemas.openxmlformats.org/officeDocument/2006/customXml" ds:itemID="{D5D1DB6F-FB0F-4DC2-86A7-A060FD689527}">
  <ds:schemaRefs>
    <ds:schemaRef ds:uri="ESRI.ArcGIS.Mapping.OfficeIntegration.PowerPointInfo"/>
  </ds:schemaRefs>
</ds:datastoreItem>
</file>

<file path=customXml/itemProps213.xml><?xml version="1.0" encoding="utf-8"?>
<ds:datastoreItem xmlns:ds="http://schemas.openxmlformats.org/officeDocument/2006/customXml" ds:itemID="{F18ACC43-5D4E-4273-87FC-AC0050830557}">
  <ds:schemaRefs>
    <ds:schemaRef ds:uri="ESRI.ArcGIS.Mapping.OfficeIntegration.PowerPointInfo"/>
  </ds:schemaRefs>
</ds:datastoreItem>
</file>

<file path=customXml/itemProps214.xml><?xml version="1.0" encoding="utf-8"?>
<ds:datastoreItem xmlns:ds="http://schemas.openxmlformats.org/officeDocument/2006/customXml" ds:itemID="{BF7372A7-E167-4F2F-A83B-5619F658FC43}">
  <ds:schemaRefs>
    <ds:schemaRef ds:uri="ESRI.ArcGIS.Mapping.OfficeIntegration.PowerPointInfo"/>
  </ds:schemaRefs>
</ds:datastoreItem>
</file>

<file path=customXml/itemProps215.xml><?xml version="1.0" encoding="utf-8"?>
<ds:datastoreItem xmlns:ds="http://schemas.openxmlformats.org/officeDocument/2006/customXml" ds:itemID="{D8E69DC8-705A-4B67-9B66-A787E10BE4D9}">
  <ds:schemaRefs>
    <ds:schemaRef ds:uri="ESRI.ArcGIS.Mapping.OfficeIntegration.PowerPointInfo"/>
  </ds:schemaRefs>
</ds:datastoreItem>
</file>

<file path=customXml/itemProps216.xml><?xml version="1.0" encoding="utf-8"?>
<ds:datastoreItem xmlns:ds="http://schemas.openxmlformats.org/officeDocument/2006/customXml" ds:itemID="{AE83E052-3AF4-4025-8A97-80ACB91207C0}">
  <ds:schemaRefs>
    <ds:schemaRef ds:uri="ESRI.ArcGIS.Mapping.OfficeIntegration.PowerPointInfo"/>
  </ds:schemaRefs>
</ds:datastoreItem>
</file>

<file path=customXml/itemProps217.xml><?xml version="1.0" encoding="utf-8"?>
<ds:datastoreItem xmlns:ds="http://schemas.openxmlformats.org/officeDocument/2006/customXml" ds:itemID="{D7BE1653-29D1-4700-8264-8A985FBEDBF2}">
  <ds:schemaRefs>
    <ds:schemaRef ds:uri="ESRI.ArcGIS.Mapping.OfficeIntegration.PowerPointInfo"/>
  </ds:schemaRefs>
</ds:datastoreItem>
</file>

<file path=customXml/itemProps218.xml><?xml version="1.0" encoding="utf-8"?>
<ds:datastoreItem xmlns:ds="http://schemas.openxmlformats.org/officeDocument/2006/customXml" ds:itemID="{A369CF41-F567-494E-8AD7-0FAD25DB3A0B}">
  <ds:schemaRefs>
    <ds:schemaRef ds:uri="ESRI.ArcGIS.Mapping.OfficeIntegration.PowerPointInfo"/>
  </ds:schemaRefs>
</ds:datastoreItem>
</file>

<file path=customXml/itemProps219.xml><?xml version="1.0" encoding="utf-8"?>
<ds:datastoreItem xmlns:ds="http://schemas.openxmlformats.org/officeDocument/2006/customXml" ds:itemID="{166EB381-5111-448C-8DEB-E1128E5ACA50}">
  <ds:schemaRefs>
    <ds:schemaRef ds:uri="ESRI.ArcGIS.Mapping.OfficeIntegration.PowerPointInfo"/>
  </ds:schemaRefs>
</ds:datastoreItem>
</file>

<file path=customXml/itemProps22.xml><?xml version="1.0" encoding="utf-8"?>
<ds:datastoreItem xmlns:ds="http://schemas.openxmlformats.org/officeDocument/2006/customXml" ds:itemID="{BF994712-3C75-4830-8FEB-3B193F67DA83}">
  <ds:schemaRefs>
    <ds:schemaRef ds:uri="ESRI.ArcGIS.Mapping.OfficeIntegration.PowerPointInfo"/>
  </ds:schemaRefs>
</ds:datastoreItem>
</file>

<file path=customXml/itemProps220.xml><?xml version="1.0" encoding="utf-8"?>
<ds:datastoreItem xmlns:ds="http://schemas.openxmlformats.org/officeDocument/2006/customXml" ds:itemID="{67370217-8500-43AA-9A58-52DA5EA7C365}">
  <ds:schemaRefs>
    <ds:schemaRef ds:uri="ESRI.ArcGIS.Mapping.OfficeIntegration.PowerPointInfo"/>
  </ds:schemaRefs>
</ds:datastoreItem>
</file>

<file path=customXml/itemProps221.xml><?xml version="1.0" encoding="utf-8"?>
<ds:datastoreItem xmlns:ds="http://schemas.openxmlformats.org/officeDocument/2006/customXml" ds:itemID="{1CADFD80-7B51-43A1-AD02-8D5C7A9077F4}">
  <ds:schemaRefs>
    <ds:schemaRef ds:uri="ESRI.ArcGIS.Mapping.OfficeIntegration.PowerPointInfo"/>
  </ds:schemaRefs>
</ds:datastoreItem>
</file>

<file path=customXml/itemProps222.xml><?xml version="1.0" encoding="utf-8"?>
<ds:datastoreItem xmlns:ds="http://schemas.openxmlformats.org/officeDocument/2006/customXml" ds:itemID="{7ACD95EC-A4C4-401C-9B10-27DC0CD40ABE}">
  <ds:schemaRefs>
    <ds:schemaRef ds:uri="ESRI.ArcGIS.Mapping.OfficeIntegration.PowerPointInfo"/>
  </ds:schemaRefs>
</ds:datastoreItem>
</file>

<file path=customXml/itemProps223.xml><?xml version="1.0" encoding="utf-8"?>
<ds:datastoreItem xmlns:ds="http://schemas.openxmlformats.org/officeDocument/2006/customXml" ds:itemID="{DE887154-6F0F-4124-A49D-42A37F13CC53}">
  <ds:schemaRefs>
    <ds:schemaRef ds:uri="ESRI.ArcGIS.Mapping.OfficeIntegration.PowerPointInfo"/>
  </ds:schemaRefs>
</ds:datastoreItem>
</file>

<file path=customXml/itemProps224.xml><?xml version="1.0" encoding="utf-8"?>
<ds:datastoreItem xmlns:ds="http://schemas.openxmlformats.org/officeDocument/2006/customXml" ds:itemID="{7F556780-0293-4884-9A9E-F88B8857D6EE}">
  <ds:schemaRefs>
    <ds:schemaRef ds:uri="ESRI.ArcGIS.Mapping.OfficeIntegration.PowerPointInfo"/>
  </ds:schemaRefs>
</ds:datastoreItem>
</file>

<file path=customXml/itemProps225.xml><?xml version="1.0" encoding="utf-8"?>
<ds:datastoreItem xmlns:ds="http://schemas.openxmlformats.org/officeDocument/2006/customXml" ds:itemID="{6CADF65C-2160-4285-8260-9AAD6B2F7D9E}">
  <ds:schemaRefs>
    <ds:schemaRef ds:uri="ESRI.ArcGIS.Mapping.OfficeIntegration.PowerPointInfo"/>
  </ds:schemaRefs>
</ds:datastoreItem>
</file>

<file path=customXml/itemProps226.xml><?xml version="1.0" encoding="utf-8"?>
<ds:datastoreItem xmlns:ds="http://schemas.openxmlformats.org/officeDocument/2006/customXml" ds:itemID="{1A5B68A4-5198-42C2-AA27-796FD2DE11AC}">
  <ds:schemaRefs>
    <ds:schemaRef ds:uri="ESRI.ArcGIS.Mapping.OfficeIntegration.PowerPointInfo"/>
  </ds:schemaRefs>
</ds:datastoreItem>
</file>

<file path=customXml/itemProps227.xml><?xml version="1.0" encoding="utf-8"?>
<ds:datastoreItem xmlns:ds="http://schemas.openxmlformats.org/officeDocument/2006/customXml" ds:itemID="{56FC506F-3B84-4AD7-B12F-D12A38015E65}">
  <ds:schemaRefs>
    <ds:schemaRef ds:uri="ESRI.ArcGIS.Mapping.OfficeIntegration.PowerPointInfo"/>
  </ds:schemaRefs>
</ds:datastoreItem>
</file>

<file path=customXml/itemProps228.xml><?xml version="1.0" encoding="utf-8"?>
<ds:datastoreItem xmlns:ds="http://schemas.openxmlformats.org/officeDocument/2006/customXml" ds:itemID="{EDF30E45-2A45-4CB3-BD66-2D25402DA857}">
  <ds:schemaRefs>
    <ds:schemaRef ds:uri="ESRI.ArcGIS.Mapping.OfficeIntegration.PowerPointInfo"/>
  </ds:schemaRefs>
</ds:datastoreItem>
</file>

<file path=customXml/itemProps229.xml><?xml version="1.0" encoding="utf-8"?>
<ds:datastoreItem xmlns:ds="http://schemas.openxmlformats.org/officeDocument/2006/customXml" ds:itemID="{DA70981A-8505-4C3B-9FC2-3E0C6E9F8EEB}">
  <ds:schemaRefs>
    <ds:schemaRef ds:uri="ESRI.ArcGIS.Mapping.OfficeIntegration.PowerPointInfo"/>
  </ds:schemaRefs>
</ds:datastoreItem>
</file>

<file path=customXml/itemProps23.xml><?xml version="1.0" encoding="utf-8"?>
<ds:datastoreItem xmlns:ds="http://schemas.openxmlformats.org/officeDocument/2006/customXml" ds:itemID="{D4F8B5FF-03CE-4ECD-8762-D36348C6D080}">
  <ds:schemaRefs>
    <ds:schemaRef ds:uri="ESRI.ArcGIS.Mapping.OfficeIntegration.PowerPointInfo"/>
  </ds:schemaRefs>
</ds:datastoreItem>
</file>

<file path=customXml/itemProps230.xml><?xml version="1.0" encoding="utf-8"?>
<ds:datastoreItem xmlns:ds="http://schemas.openxmlformats.org/officeDocument/2006/customXml" ds:itemID="{4E1B5CEC-2AC2-4C5D-9E88-30D8BFF63091}">
  <ds:schemaRefs>
    <ds:schemaRef ds:uri="ESRI.ArcGIS.Mapping.OfficeIntegration.PowerPointInfo"/>
  </ds:schemaRefs>
</ds:datastoreItem>
</file>

<file path=customXml/itemProps231.xml><?xml version="1.0" encoding="utf-8"?>
<ds:datastoreItem xmlns:ds="http://schemas.openxmlformats.org/officeDocument/2006/customXml" ds:itemID="{FFC3F137-DA1C-4A4F-98D7-EB930B12974B}">
  <ds:schemaRefs>
    <ds:schemaRef ds:uri="ESRI.ArcGIS.Mapping.OfficeIntegration.PowerPointInfo"/>
  </ds:schemaRefs>
</ds:datastoreItem>
</file>

<file path=customXml/itemProps232.xml><?xml version="1.0" encoding="utf-8"?>
<ds:datastoreItem xmlns:ds="http://schemas.openxmlformats.org/officeDocument/2006/customXml" ds:itemID="{B3C2F501-3EEE-40AA-B75C-87A2F0C62C8F}">
  <ds:schemaRefs>
    <ds:schemaRef ds:uri="ESRI.ArcGIS.Mapping.OfficeIntegration.PowerPointInfo"/>
  </ds:schemaRefs>
</ds:datastoreItem>
</file>

<file path=customXml/itemProps233.xml><?xml version="1.0" encoding="utf-8"?>
<ds:datastoreItem xmlns:ds="http://schemas.openxmlformats.org/officeDocument/2006/customXml" ds:itemID="{27F8FD31-B3F8-4F38-918F-909C1A5D7CCA}">
  <ds:schemaRefs>
    <ds:schemaRef ds:uri="ESRI.ArcGIS.Mapping.OfficeIntegration.PowerPointInfo"/>
  </ds:schemaRefs>
</ds:datastoreItem>
</file>

<file path=customXml/itemProps234.xml><?xml version="1.0" encoding="utf-8"?>
<ds:datastoreItem xmlns:ds="http://schemas.openxmlformats.org/officeDocument/2006/customXml" ds:itemID="{9F848CCF-E28E-4B7C-A90B-50FE30EBBEBC}">
  <ds:schemaRefs>
    <ds:schemaRef ds:uri="ESRI.ArcGIS.Mapping.OfficeIntegration.PowerPointInfo"/>
  </ds:schemaRefs>
</ds:datastoreItem>
</file>

<file path=customXml/itemProps235.xml><?xml version="1.0" encoding="utf-8"?>
<ds:datastoreItem xmlns:ds="http://schemas.openxmlformats.org/officeDocument/2006/customXml" ds:itemID="{91E4B8DD-1A17-49EE-AB8F-507D4BBEF531}">
  <ds:schemaRefs>
    <ds:schemaRef ds:uri="ESRI.ArcGIS.Mapping.OfficeIntegration.PowerPointInfo"/>
  </ds:schemaRefs>
</ds:datastoreItem>
</file>

<file path=customXml/itemProps236.xml><?xml version="1.0" encoding="utf-8"?>
<ds:datastoreItem xmlns:ds="http://schemas.openxmlformats.org/officeDocument/2006/customXml" ds:itemID="{30B94CC8-5A7C-45CC-8B09-CED605450348}">
  <ds:schemaRefs>
    <ds:schemaRef ds:uri="ESRI.ArcGIS.Mapping.OfficeIntegration.PowerPointInfo"/>
  </ds:schemaRefs>
</ds:datastoreItem>
</file>

<file path=customXml/itemProps237.xml><?xml version="1.0" encoding="utf-8"?>
<ds:datastoreItem xmlns:ds="http://schemas.openxmlformats.org/officeDocument/2006/customXml" ds:itemID="{10941E01-303E-4BE4-9E1E-D3A5C32448CC}">
  <ds:schemaRefs>
    <ds:schemaRef ds:uri="ESRI.ArcGIS.Mapping.OfficeIntegration.PowerPointInfo"/>
  </ds:schemaRefs>
</ds:datastoreItem>
</file>

<file path=customXml/itemProps238.xml><?xml version="1.0" encoding="utf-8"?>
<ds:datastoreItem xmlns:ds="http://schemas.openxmlformats.org/officeDocument/2006/customXml" ds:itemID="{10E8CF89-8610-4EF1-AB2A-88B5F72AC444}">
  <ds:schemaRefs>
    <ds:schemaRef ds:uri="ESRI.ArcGIS.Mapping.OfficeIntegration.PowerPointInfo"/>
  </ds:schemaRefs>
</ds:datastoreItem>
</file>

<file path=customXml/itemProps239.xml><?xml version="1.0" encoding="utf-8"?>
<ds:datastoreItem xmlns:ds="http://schemas.openxmlformats.org/officeDocument/2006/customXml" ds:itemID="{62B38269-F6E8-4306-9A59-97F1916B248A}">
  <ds:schemaRefs>
    <ds:schemaRef ds:uri="ESRI.ArcGIS.Mapping.OfficeIntegration.PowerPointInfo"/>
  </ds:schemaRefs>
</ds:datastoreItem>
</file>

<file path=customXml/itemProps24.xml><?xml version="1.0" encoding="utf-8"?>
<ds:datastoreItem xmlns:ds="http://schemas.openxmlformats.org/officeDocument/2006/customXml" ds:itemID="{7FA56232-EE5E-4675-98B3-54375CA085AD}">
  <ds:schemaRefs>
    <ds:schemaRef ds:uri="ESRI.ArcGIS.Mapping.OfficeIntegration.PowerPointInfo"/>
  </ds:schemaRefs>
</ds:datastoreItem>
</file>

<file path=customXml/itemProps240.xml><?xml version="1.0" encoding="utf-8"?>
<ds:datastoreItem xmlns:ds="http://schemas.openxmlformats.org/officeDocument/2006/customXml" ds:itemID="{A1A38615-0B25-4EB7-A79F-C3BD8C2ED095}">
  <ds:schemaRefs>
    <ds:schemaRef ds:uri="ESRI.ArcGIS.Mapping.OfficeIntegration.PowerPointInfo"/>
  </ds:schemaRefs>
</ds:datastoreItem>
</file>

<file path=customXml/itemProps241.xml><?xml version="1.0" encoding="utf-8"?>
<ds:datastoreItem xmlns:ds="http://schemas.openxmlformats.org/officeDocument/2006/customXml" ds:itemID="{BD59F8D3-427C-4E50-9EF7-F30B263EFDC5}">
  <ds:schemaRefs>
    <ds:schemaRef ds:uri="ESRI.ArcGIS.Mapping.OfficeIntegration.PowerPointInfo"/>
  </ds:schemaRefs>
</ds:datastoreItem>
</file>

<file path=customXml/itemProps242.xml><?xml version="1.0" encoding="utf-8"?>
<ds:datastoreItem xmlns:ds="http://schemas.openxmlformats.org/officeDocument/2006/customXml" ds:itemID="{ED4FAB89-A5B3-4CAF-9F24-45D55944EBD8}">
  <ds:schemaRefs>
    <ds:schemaRef ds:uri="ESRI.ArcGIS.Mapping.OfficeIntegration.PowerPointInfo"/>
  </ds:schemaRefs>
</ds:datastoreItem>
</file>

<file path=customXml/itemProps243.xml><?xml version="1.0" encoding="utf-8"?>
<ds:datastoreItem xmlns:ds="http://schemas.openxmlformats.org/officeDocument/2006/customXml" ds:itemID="{85BFA6A8-77A3-489A-B2C5-1D78D4989E9A}">
  <ds:schemaRefs>
    <ds:schemaRef ds:uri="ESRI.ArcGIS.Mapping.OfficeIntegration.PowerPointInfo"/>
  </ds:schemaRefs>
</ds:datastoreItem>
</file>

<file path=customXml/itemProps244.xml><?xml version="1.0" encoding="utf-8"?>
<ds:datastoreItem xmlns:ds="http://schemas.openxmlformats.org/officeDocument/2006/customXml" ds:itemID="{EDD090CC-F7F7-490A-AB69-517FC528C693}">
  <ds:schemaRefs>
    <ds:schemaRef ds:uri="ESRI.ArcGIS.Mapping.OfficeIntegration.PowerPointInfo"/>
  </ds:schemaRefs>
</ds:datastoreItem>
</file>

<file path=customXml/itemProps245.xml><?xml version="1.0" encoding="utf-8"?>
<ds:datastoreItem xmlns:ds="http://schemas.openxmlformats.org/officeDocument/2006/customXml" ds:itemID="{803F5085-9609-4047-AFDB-92F21D142F6A}">
  <ds:schemaRefs>
    <ds:schemaRef ds:uri="ESRI.ArcGIS.Mapping.OfficeIntegration.PowerPointInfo"/>
  </ds:schemaRefs>
</ds:datastoreItem>
</file>

<file path=customXml/itemProps246.xml><?xml version="1.0" encoding="utf-8"?>
<ds:datastoreItem xmlns:ds="http://schemas.openxmlformats.org/officeDocument/2006/customXml" ds:itemID="{D2A16FB7-3486-4BF5-83E2-BBF04FDD31D5}">
  <ds:schemaRefs>
    <ds:schemaRef ds:uri="ESRI.ArcGIS.Mapping.OfficeIntegration.PowerPointInfo"/>
  </ds:schemaRefs>
</ds:datastoreItem>
</file>

<file path=customXml/itemProps247.xml><?xml version="1.0" encoding="utf-8"?>
<ds:datastoreItem xmlns:ds="http://schemas.openxmlformats.org/officeDocument/2006/customXml" ds:itemID="{AE563D94-39A5-4D5A-8127-CD203F20CD4A}">
  <ds:schemaRefs>
    <ds:schemaRef ds:uri="ESRI.ArcGIS.Mapping.OfficeIntegration.PowerPointInfo"/>
  </ds:schemaRefs>
</ds:datastoreItem>
</file>

<file path=customXml/itemProps248.xml><?xml version="1.0" encoding="utf-8"?>
<ds:datastoreItem xmlns:ds="http://schemas.openxmlformats.org/officeDocument/2006/customXml" ds:itemID="{290490BB-A751-408D-9267-2FFE4334242B}">
  <ds:schemaRefs>
    <ds:schemaRef ds:uri="ESRI.ArcGIS.Mapping.OfficeIntegration.PowerPointInfo"/>
  </ds:schemaRefs>
</ds:datastoreItem>
</file>

<file path=customXml/itemProps249.xml><?xml version="1.0" encoding="utf-8"?>
<ds:datastoreItem xmlns:ds="http://schemas.openxmlformats.org/officeDocument/2006/customXml" ds:itemID="{49C04A82-B303-4D99-9D19-67AC22428BE5}">
  <ds:schemaRefs>
    <ds:schemaRef ds:uri="ESRI.ArcGIS.Mapping.OfficeIntegration.PowerPointInfo"/>
  </ds:schemaRefs>
</ds:datastoreItem>
</file>

<file path=customXml/itemProps25.xml><?xml version="1.0" encoding="utf-8"?>
<ds:datastoreItem xmlns:ds="http://schemas.openxmlformats.org/officeDocument/2006/customXml" ds:itemID="{0C77B484-2DDC-4823-86B2-B6B750EB21CC}">
  <ds:schemaRefs>
    <ds:schemaRef ds:uri="ESRI.ArcGIS.Mapping.OfficeIntegration.PowerPointInfo"/>
  </ds:schemaRefs>
</ds:datastoreItem>
</file>

<file path=customXml/itemProps250.xml><?xml version="1.0" encoding="utf-8"?>
<ds:datastoreItem xmlns:ds="http://schemas.openxmlformats.org/officeDocument/2006/customXml" ds:itemID="{E8A2013E-D9E4-43A4-88A6-D46AA533004A}">
  <ds:schemaRefs>
    <ds:schemaRef ds:uri="ESRI.ArcGIS.Mapping.OfficeIntegration.PowerPointInfo"/>
  </ds:schemaRefs>
</ds:datastoreItem>
</file>

<file path=customXml/itemProps251.xml><?xml version="1.0" encoding="utf-8"?>
<ds:datastoreItem xmlns:ds="http://schemas.openxmlformats.org/officeDocument/2006/customXml" ds:itemID="{E1CDF22C-DD98-4855-BE9F-A00C53BE0D20}">
  <ds:schemaRefs>
    <ds:schemaRef ds:uri="ESRI.ArcGIS.Mapping.OfficeIntegration.PowerPointInfo"/>
  </ds:schemaRefs>
</ds:datastoreItem>
</file>

<file path=customXml/itemProps252.xml><?xml version="1.0" encoding="utf-8"?>
<ds:datastoreItem xmlns:ds="http://schemas.openxmlformats.org/officeDocument/2006/customXml" ds:itemID="{F2A2C587-E342-4475-ACD4-AC9AFCA08F78}">
  <ds:schemaRefs>
    <ds:schemaRef ds:uri="ESRI.ArcGIS.Mapping.OfficeIntegration.PowerPointInfo"/>
  </ds:schemaRefs>
</ds:datastoreItem>
</file>

<file path=customXml/itemProps253.xml><?xml version="1.0" encoding="utf-8"?>
<ds:datastoreItem xmlns:ds="http://schemas.openxmlformats.org/officeDocument/2006/customXml" ds:itemID="{E8C18660-EB1D-4274-AF4A-EE1556E2947D}">
  <ds:schemaRefs>
    <ds:schemaRef ds:uri="ESRI.ArcGIS.Mapping.OfficeIntegration.PowerPointInfo"/>
  </ds:schemaRefs>
</ds:datastoreItem>
</file>

<file path=customXml/itemProps254.xml><?xml version="1.0" encoding="utf-8"?>
<ds:datastoreItem xmlns:ds="http://schemas.openxmlformats.org/officeDocument/2006/customXml" ds:itemID="{A3F8F417-A43C-4F05-B0A7-DBF382026F61}">
  <ds:schemaRefs>
    <ds:schemaRef ds:uri="ESRI.ArcGIS.Mapping.OfficeIntegration.PowerPointInfo"/>
  </ds:schemaRefs>
</ds:datastoreItem>
</file>

<file path=customXml/itemProps255.xml><?xml version="1.0" encoding="utf-8"?>
<ds:datastoreItem xmlns:ds="http://schemas.openxmlformats.org/officeDocument/2006/customXml" ds:itemID="{33ED3650-7E35-4C5F-B6DE-E40FD89432FE}">
  <ds:schemaRefs>
    <ds:schemaRef ds:uri="ESRI.ArcGIS.Mapping.OfficeIntegration.PowerPointInfo"/>
  </ds:schemaRefs>
</ds:datastoreItem>
</file>

<file path=customXml/itemProps256.xml><?xml version="1.0" encoding="utf-8"?>
<ds:datastoreItem xmlns:ds="http://schemas.openxmlformats.org/officeDocument/2006/customXml" ds:itemID="{525A014E-03BB-4B18-BBC4-5B1C2FFE54B4}">
  <ds:schemaRefs>
    <ds:schemaRef ds:uri="ESRI.ArcGIS.Mapping.OfficeIntegration.PowerPointInfo"/>
  </ds:schemaRefs>
</ds:datastoreItem>
</file>

<file path=customXml/itemProps257.xml><?xml version="1.0" encoding="utf-8"?>
<ds:datastoreItem xmlns:ds="http://schemas.openxmlformats.org/officeDocument/2006/customXml" ds:itemID="{FC67C532-7689-4A0C-89FF-300AFA7601F9}">
  <ds:schemaRefs>
    <ds:schemaRef ds:uri="ESRI.ArcGIS.Mapping.OfficeIntegration.PowerPointInfo"/>
  </ds:schemaRefs>
</ds:datastoreItem>
</file>

<file path=customXml/itemProps258.xml><?xml version="1.0" encoding="utf-8"?>
<ds:datastoreItem xmlns:ds="http://schemas.openxmlformats.org/officeDocument/2006/customXml" ds:itemID="{2F0B5AEB-FC3F-4638-A996-5232B58CA18F}">
  <ds:schemaRefs>
    <ds:schemaRef ds:uri="ESRI.ArcGIS.Mapping.OfficeIntegration.PowerPointInfo"/>
  </ds:schemaRefs>
</ds:datastoreItem>
</file>

<file path=customXml/itemProps259.xml><?xml version="1.0" encoding="utf-8"?>
<ds:datastoreItem xmlns:ds="http://schemas.openxmlformats.org/officeDocument/2006/customXml" ds:itemID="{FB65045B-366A-4B41-80F0-2868F6C4F65A}">
  <ds:schemaRefs>
    <ds:schemaRef ds:uri="ESRI.ArcGIS.Mapping.OfficeIntegration.PowerPointInfo"/>
  </ds:schemaRefs>
</ds:datastoreItem>
</file>

<file path=customXml/itemProps26.xml><?xml version="1.0" encoding="utf-8"?>
<ds:datastoreItem xmlns:ds="http://schemas.openxmlformats.org/officeDocument/2006/customXml" ds:itemID="{4E9A660E-5808-45C5-9EEB-FB9888F60356}">
  <ds:schemaRefs>
    <ds:schemaRef ds:uri="ESRI.ArcGIS.Mapping.OfficeIntegration.PowerPointInfo"/>
  </ds:schemaRefs>
</ds:datastoreItem>
</file>

<file path=customXml/itemProps260.xml><?xml version="1.0" encoding="utf-8"?>
<ds:datastoreItem xmlns:ds="http://schemas.openxmlformats.org/officeDocument/2006/customXml" ds:itemID="{CD0FE31D-0854-447E-B43B-C6FA7725CD48}">
  <ds:schemaRefs>
    <ds:schemaRef ds:uri="ESRI.ArcGIS.Mapping.OfficeIntegration.PowerPointInfo"/>
  </ds:schemaRefs>
</ds:datastoreItem>
</file>

<file path=customXml/itemProps27.xml><?xml version="1.0" encoding="utf-8"?>
<ds:datastoreItem xmlns:ds="http://schemas.openxmlformats.org/officeDocument/2006/customXml" ds:itemID="{3F21CDC4-539B-46FD-8F5C-F302DC66DEC1}">
  <ds:schemaRefs>
    <ds:schemaRef ds:uri="ESRI.ArcGIS.Mapping.OfficeIntegration.PowerPointInfo"/>
  </ds:schemaRefs>
</ds:datastoreItem>
</file>

<file path=customXml/itemProps28.xml><?xml version="1.0" encoding="utf-8"?>
<ds:datastoreItem xmlns:ds="http://schemas.openxmlformats.org/officeDocument/2006/customXml" ds:itemID="{6979F61F-CA7F-4009-9C50-6DDC089C1396}">
  <ds:schemaRefs>
    <ds:schemaRef ds:uri="ESRI.ArcGIS.Mapping.OfficeIntegration.PowerPointInfo"/>
  </ds:schemaRefs>
</ds:datastoreItem>
</file>

<file path=customXml/itemProps29.xml><?xml version="1.0" encoding="utf-8"?>
<ds:datastoreItem xmlns:ds="http://schemas.openxmlformats.org/officeDocument/2006/customXml" ds:itemID="{18495339-525E-4D61-880E-AEAB89C28C9F}">
  <ds:schemaRefs>
    <ds:schemaRef ds:uri="ESRI.ArcGIS.Mapping.OfficeIntegration.PowerPointInfo"/>
  </ds:schemaRefs>
</ds:datastoreItem>
</file>

<file path=customXml/itemProps3.xml><?xml version="1.0" encoding="utf-8"?>
<ds:datastoreItem xmlns:ds="http://schemas.openxmlformats.org/officeDocument/2006/customXml" ds:itemID="{AD63FE2D-0BCF-4FBF-A134-885F71896F77}">
  <ds:schemaRefs>
    <ds:schemaRef ds:uri="ESRI.ArcGIS.Mapping.OfficeIntegration.PowerPointInfo"/>
  </ds:schemaRefs>
</ds:datastoreItem>
</file>

<file path=customXml/itemProps30.xml><?xml version="1.0" encoding="utf-8"?>
<ds:datastoreItem xmlns:ds="http://schemas.openxmlformats.org/officeDocument/2006/customXml" ds:itemID="{E60C2916-B6FD-4205-AF75-E08C59D4423E}">
  <ds:schemaRefs>
    <ds:schemaRef ds:uri="ESRI.ArcGIS.Mapping.OfficeIntegration.PowerPointInfo"/>
  </ds:schemaRefs>
</ds:datastoreItem>
</file>

<file path=customXml/itemProps31.xml><?xml version="1.0" encoding="utf-8"?>
<ds:datastoreItem xmlns:ds="http://schemas.openxmlformats.org/officeDocument/2006/customXml" ds:itemID="{4E798188-6C15-48C5-A61D-009A570A1946}">
  <ds:schemaRefs>
    <ds:schemaRef ds:uri="ESRI.ArcGIS.Mapping.OfficeIntegration.PowerPointInfo"/>
  </ds:schemaRefs>
</ds:datastoreItem>
</file>

<file path=customXml/itemProps32.xml><?xml version="1.0" encoding="utf-8"?>
<ds:datastoreItem xmlns:ds="http://schemas.openxmlformats.org/officeDocument/2006/customXml" ds:itemID="{A8663785-C735-406D-B2F4-FDEE64A2F598}">
  <ds:schemaRefs>
    <ds:schemaRef ds:uri="ESRI.ArcGIS.Mapping.OfficeIntegration.PowerPointInfo"/>
  </ds:schemaRefs>
</ds:datastoreItem>
</file>

<file path=customXml/itemProps33.xml><?xml version="1.0" encoding="utf-8"?>
<ds:datastoreItem xmlns:ds="http://schemas.openxmlformats.org/officeDocument/2006/customXml" ds:itemID="{BFDB141E-C384-499F-8283-2CB355D8F0C7}">
  <ds:schemaRefs>
    <ds:schemaRef ds:uri="ESRI.ArcGIS.Mapping.OfficeIntegration.PowerPointInfo"/>
  </ds:schemaRefs>
</ds:datastoreItem>
</file>

<file path=customXml/itemProps34.xml><?xml version="1.0" encoding="utf-8"?>
<ds:datastoreItem xmlns:ds="http://schemas.openxmlformats.org/officeDocument/2006/customXml" ds:itemID="{7075B20E-9F31-4F15-BCB5-5B7D1CB87944}">
  <ds:schemaRefs>
    <ds:schemaRef ds:uri="ESRI.ArcGIS.Mapping.OfficeIntegration.PowerPointInfo"/>
  </ds:schemaRefs>
</ds:datastoreItem>
</file>

<file path=customXml/itemProps35.xml><?xml version="1.0" encoding="utf-8"?>
<ds:datastoreItem xmlns:ds="http://schemas.openxmlformats.org/officeDocument/2006/customXml" ds:itemID="{A13A8C4E-77BE-4099-B7CD-91F76ED57A19}">
  <ds:schemaRefs>
    <ds:schemaRef ds:uri="ESRI.ArcGIS.Mapping.OfficeIntegration.PowerPointInfo"/>
  </ds:schemaRefs>
</ds:datastoreItem>
</file>

<file path=customXml/itemProps36.xml><?xml version="1.0" encoding="utf-8"?>
<ds:datastoreItem xmlns:ds="http://schemas.openxmlformats.org/officeDocument/2006/customXml" ds:itemID="{1812F25B-0405-46B0-A13E-36792E3B8896}">
  <ds:schemaRefs>
    <ds:schemaRef ds:uri="ESRI.ArcGIS.Mapping.OfficeIntegration.PowerPointInfo"/>
  </ds:schemaRefs>
</ds:datastoreItem>
</file>

<file path=customXml/itemProps37.xml><?xml version="1.0" encoding="utf-8"?>
<ds:datastoreItem xmlns:ds="http://schemas.openxmlformats.org/officeDocument/2006/customXml" ds:itemID="{80FB5AF0-01CF-496E-BA60-CC13849F6839}">
  <ds:schemaRefs>
    <ds:schemaRef ds:uri="ESRI.ArcGIS.Mapping.OfficeIntegration.PowerPointInfo"/>
  </ds:schemaRefs>
</ds:datastoreItem>
</file>

<file path=customXml/itemProps38.xml><?xml version="1.0" encoding="utf-8"?>
<ds:datastoreItem xmlns:ds="http://schemas.openxmlformats.org/officeDocument/2006/customXml" ds:itemID="{B67C8D94-A2DC-47EB-A73D-B65801C2629C}">
  <ds:schemaRefs>
    <ds:schemaRef ds:uri="ESRI.ArcGIS.Mapping.OfficeIntegration.PowerPointInfo"/>
  </ds:schemaRefs>
</ds:datastoreItem>
</file>

<file path=customXml/itemProps39.xml><?xml version="1.0" encoding="utf-8"?>
<ds:datastoreItem xmlns:ds="http://schemas.openxmlformats.org/officeDocument/2006/customXml" ds:itemID="{17CA8D01-163C-487E-A13E-1AEA007243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9101c1-9551-4334-b989-73056c36b22d"/>
    <ds:schemaRef ds:uri="3a1bded6-fae6-4339-abbb-8f6b8b0f32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765E25E-D8D2-452B-9AD8-36C63937081B}">
  <ds:schemaRefs>
    <ds:schemaRef ds:uri="ESRI.ArcGIS.Mapping.OfficeIntegration.PowerPointInfo"/>
  </ds:schemaRefs>
</ds:datastoreItem>
</file>

<file path=customXml/itemProps40.xml><?xml version="1.0" encoding="utf-8"?>
<ds:datastoreItem xmlns:ds="http://schemas.openxmlformats.org/officeDocument/2006/customXml" ds:itemID="{E80E84F4-6238-4945-9399-17804FFC2A3C}">
  <ds:schemaRefs>
    <ds:schemaRef ds:uri="ESRI.ArcGIS.Mapping.OfficeIntegration.PowerPointInfo"/>
  </ds:schemaRefs>
</ds:datastoreItem>
</file>

<file path=customXml/itemProps41.xml><?xml version="1.0" encoding="utf-8"?>
<ds:datastoreItem xmlns:ds="http://schemas.openxmlformats.org/officeDocument/2006/customXml" ds:itemID="{99DB3EFA-B31A-40B4-A4B0-5F55ED118A71}">
  <ds:schemaRefs>
    <ds:schemaRef ds:uri="ESRI.ArcGIS.Mapping.OfficeIntegration.PowerPointInfo"/>
  </ds:schemaRefs>
</ds:datastoreItem>
</file>

<file path=customXml/itemProps42.xml><?xml version="1.0" encoding="utf-8"?>
<ds:datastoreItem xmlns:ds="http://schemas.openxmlformats.org/officeDocument/2006/customXml" ds:itemID="{2D13770E-2A21-42ED-9AF9-A451EB626401}">
  <ds:schemaRefs>
    <ds:schemaRef ds:uri="ESRI.ArcGIS.Mapping.OfficeIntegration.PowerPointInfo"/>
  </ds:schemaRefs>
</ds:datastoreItem>
</file>

<file path=customXml/itemProps43.xml><?xml version="1.0" encoding="utf-8"?>
<ds:datastoreItem xmlns:ds="http://schemas.openxmlformats.org/officeDocument/2006/customXml" ds:itemID="{02A03397-9914-45E5-A210-D92092E2009D}">
  <ds:schemaRefs>
    <ds:schemaRef ds:uri="ESRI.ArcGIS.Mapping.OfficeIntegration.PowerPointInfo"/>
  </ds:schemaRefs>
</ds:datastoreItem>
</file>

<file path=customXml/itemProps44.xml><?xml version="1.0" encoding="utf-8"?>
<ds:datastoreItem xmlns:ds="http://schemas.openxmlformats.org/officeDocument/2006/customXml" ds:itemID="{99B2F230-AD9B-44B3-8590-7F1E9423F349}">
  <ds:schemaRefs>
    <ds:schemaRef ds:uri="ESRI.ArcGIS.Mapping.OfficeIntegration.PowerPointInfo"/>
  </ds:schemaRefs>
</ds:datastoreItem>
</file>

<file path=customXml/itemProps45.xml><?xml version="1.0" encoding="utf-8"?>
<ds:datastoreItem xmlns:ds="http://schemas.openxmlformats.org/officeDocument/2006/customXml" ds:itemID="{4C46DB25-DB3B-402B-8106-49746D2BF60B}">
  <ds:schemaRefs>
    <ds:schemaRef ds:uri="ESRI.ArcGIS.Mapping.OfficeIntegration.PowerPointInfo"/>
  </ds:schemaRefs>
</ds:datastoreItem>
</file>

<file path=customXml/itemProps46.xml><?xml version="1.0" encoding="utf-8"?>
<ds:datastoreItem xmlns:ds="http://schemas.openxmlformats.org/officeDocument/2006/customXml" ds:itemID="{37C5D48B-573A-41DA-8937-333E22BADECA}">
  <ds:schemaRefs>
    <ds:schemaRef ds:uri="ESRI.ArcGIS.Mapping.OfficeIntegration.PowerPointInfo"/>
  </ds:schemaRefs>
</ds:datastoreItem>
</file>

<file path=customXml/itemProps47.xml><?xml version="1.0" encoding="utf-8"?>
<ds:datastoreItem xmlns:ds="http://schemas.openxmlformats.org/officeDocument/2006/customXml" ds:itemID="{FF8D8F7D-F3C1-4DF6-B790-A542B6FE7F93}">
  <ds:schemaRefs>
    <ds:schemaRef ds:uri="ESRI.ArcGIS.Mapping.OfficeIntegration.PowerPointInfo"/>
  </ds:schemaRefs>
</ds:datastoreItem>
</file>

<file path=customXml/itemProps48.xml><?xml version="1.0" encoding="utf-8"?>
<ds:datastoreItem xmlns:ds="http://schemas.openxmlformats.org/officeDocument/2006/customXml" ds:itemID="{8624B969-212E-442A-8C8C-B8A3E361AF45}">
  <ds:schemaRefs>
    <ds:schemaRef ds:uri="ESRI.ArcGIS.Mapping.OfficeIntegration.PowerPointInfo"/>
  </ds:schemaRefs>
</ds:datastoreItem>
</file>

<file path=customXml/itemProps49.xml><?xml version="1.0" encoding="utf-8"?>
<ds:datastoreItem xmlns:ds="http://schemas.openxmlformats.org/officeDocument/2006/customXml" ds:itemID="{B4F7F7E9-17EC-4D0C-BD7A-2F573DABA0F6}">
  <ds:schemaRefs>
    <ds:schemaRef ds:uri="ESRI.ArcGIS.Mapping.OfficeIntegration.PowerPointInfo"/>
  </ds:schemaRefs>
</ds:datastoreItem>
</file>

<file path=customXml/itemProps5.xml><?xml version="1.0" encoding="utf-8"?>
<ds:datastoreItem xmlns:ds="http://schemas.openxmlformats.org/officeDocument/2006/customXml" ds:itemID="{CC06F8BC-1AFB-49C5-B98B-FC2546D61B98}">
  <ds:schemaRefs>
    <ds:schemaRef ds:uri="ESRI.ArcGIS.Mapping.OfficeIntegration.PowerPointInfo"/>
  </ds:schemaRefs>
</ds:datastoreItem>
</file>

<file path=customXml/itemProps50.xml><?xml version="1.0" encoding="utf-8"?>
<ds:datastoreItem xmlns:ds="http://schemas.openxmlformats.org/officeDocument/2006/customXml" ds:itemID="{BDBDF21B-91CB-4E16-9EC3-49BBC0AD18C4}">
  <ds:schemaRefs>
    <ds:schemaRef ds:uri="ESRI.ArcGIS.Mapping.OfficeIntegration.PowerPointInfo"/>
  </ds:schemaRefs>
</ds:datastoreItem>
</file>

<file path=customXml/itemProps51.xml><?xml version="1.0" encoding="utf-8"?>
<ds:datastoreItem xmlns:ds="http://schemas.openxmlformats.org/officeDocument/2006/customXml" ds:itemID="{9086F19D-EA15-4246-811C-1115A422C551}">
  <ds:schemaRefs>
    <ds:schemaRef ds:uri="ESRI.ArcGIS.Mapping.OfficeIntegration.PowerPointInfo"/>
  </ds:schemaRefs>
</ds:datastoreItem>
</file>

<file path=customXml/itemProps52.xml><?xml version="1.0" encoding="utf-8"?>
<ds:datastoreItem xmlns:ds="http://schemas.openxmlformats.org/officeDocument/2006/customXml" ds:itemID="{73A133A3-4B57-4630-9C6D-85D9886CE778}">
  <ds:schemaRefs>
    <ds:schemaRef ds:uri="ESRI.ArcGIS.Mapping.OfficeIntegration.PowerPointInfo"/>
  </ds:schemaRefs>
</ds:datastoreItem>
</file>

<file path=customXml/itemProps53.xml><?xml version="1.0" encoding="utf-8"?>
<ds:datastoreItem xmlns:ds="http://schemas.openxmlformats.org/officeDocument/2006/customXml" ds:itemID="{4CD28488-EBD4-4003-9E26-344B594C187B}">
  <ds:schemaRefs>
    <ds:schemaRef ds:uri="ESRI.ArcGIS.Mapping.OfficeIntegration.PowerPointInfo"/>
  </ds:schemaRefs>
</ds:datastoreItem>
</file>

<file path=customXml/itemProps54.xml><?xml version="1.0" encoding="utf-8"?>
<ds:datastoreItem xmlns:ds="http://schemas.openxmlformats.org/officeDocument/2006/customXml" ds:itemID="{F254457C-F500-40A7-919A-6949B289892F}">
  <ds:schemaRefs>
    <ds:schemaRef ds:uri="ESRI.ArcGIS.Mapping.OfficeIntegration.PowerPointInfo"/>
  </ds:schemaRefs>
</ds:datastoreItem>
</file>

<file path=customXml/itemProps55.xml><?xml version="1.0" encoding="utf-8"?>
<ds:datastoreItem xmlns:ds="http://schemas.openxmlformats.org/officeDocument/2006/customXml" ds:itemID="{21949CBE-6BA2-4D9E-9C4F-4F96B432CE4F}">
  <ds:schemaRefs>
    <ds:schemaRef ds:uri="ESRI.ArcGIS.Mapping.OfficeIntegration.PowerPointInfo"/>
  </ds:schemaRefs>
</ds:datastoreItem>
</file>

<file path=customXml/itemProps56.xml><?xml version="1.0" encoding="utf-8"?>
<ds:datastoreItem xmlns:ds="http://schemas.openxmlformats.org/officeDocument/2006/customXml" ds:itemID="{6EBB841C-F1F5-4DE4-A405-3AB81AF09482}">
  <ds:schemaRefs>
    <ds:schemaRef ds:uri="ESRI.ArcGIS.Mapping.OfficeIntegration.PowerPointInfo"/>
  </ds:schemaRefs>
</ds:datastoreItem>
</file>

<file path=customXml/itemProps57.xml><?xml version="1.0" encoding="utf-8"?>
<ds:datastoreItem xmlns:ds="http://schemas.openxmlformats.org/officeDocument/2006/customXml" ds:itemID="{FFCA6ADE-3A65-4D51-AECF-1E2A2FEDFD59}">
  <ds:schemaRefs>
    <ds:schemaRef ds:uri="ESRI.ArcGIS.Mapping.OfficeIntegration.PowerPointInfo"/>
  </ds:schemaRefs>
</ds:datastoreItem>
</file>

<file path=customXml/itemProps58.xml><?xml version="1.0" encoding="utf-8"?>
<ds:datastoreItem xmlns:ds="http://schemas.openxmlformats.org/officeDocument/2006/customXml" ds:itemID="{FE5A1183-70C8-426A-AF51-609CA2707366}">
  <ds:schemaRefs>
    <ds:schemaRef ds:uri="ESRI.ArcGIS.Mapping.OfficeIntegration.PowerPointInfo"/>
  </ds:schemaRefs>
</ds:datastoreItem>
</file>

<file path=customXml/itemProps59.xml><?xml version="1.0" encoding="utf-8"?>
<ds:datastoreItem xmlns:ds="http://schemas.openxmlformats.org/officeDocument/2006/customXml" ds:itemID="{7DF1E097-DC01-4A1A-BD67-3C39B47FE1F4}">
  <ds:schemaRefs>
    <ds:schemaRef ds:uri="ESRI.ArcGIS.Mapping.OfficeIntegration.PowerPointInfo"/>
  </ds:schemaRefs>
</ds:datastoreItem>
</file>

<file path=customXml/itemProps6.xml><?xml version="1.0" encoding="utf-8"?>
<ds:datastoreItem xmlns:ds="http://schemas.openxmlformats.org/officeDocument/2006/customXml" ds:itemID="{BBBBA9D9-B118-4D6C-BC7D-EDA6FE923CF1}">
  <ds:schemaRefs>
    <ds:schemaRef ds:uri="ESRI.ArcGIS.Mapping.OfficeIntegration.PowerPointInfo"/>
  </ds:schemaRefs>
</ds:datastoreItem>
</file>

<file path=customXml/itemProps60.xml><?xml version="1.0" encoding="utf-8"?>
<ds:datastoreItem xmlns:ds="http://schemas.openxmlformats.org/officeDocument/2006/customXml" ds:itemID="{96B04945-32D8-4CB9-AF9D-A872701BC9FE}">
  <ds:schemaRefs>
    <ds:schemaRef ds:uri="ESRI.ArcGIS.Mapping.OfficeIntegration.PowerPointInfo"/>
  </ds:schemaRefs>
</ds:datastoreItem>
</file>

<file path=customXml/itemProps61.xml><?xml version="1.0" encoding="utf-8"?>
<ds:datastoreItem xmlns:ds="http://schemas.openxmlformats.org/officeDocument/2006/customXml" ds:itemID="{EDF7E932-BAE2-4F52-8AAC-2198E0A25D7C}">
  <ds:schemaRefs>
    <ds:schemaRef ds:uri="ESRI.ArcGIS.Mapping.OfficeIntegration.PowerPointInfo"/>
  </ds:schemaRefs>
</ds:datastoreItem>
</file>

<file path=customXml/itemProps62.xml><?xml version="1.0" encoding="utf-8"?>
<ds:datastoreItem xmlns:ds="http://schemas.openxmlformats.org/officeDocument/2006/customXml" ds:itemID="{7EFA337D-25D3-40F2-B26B-DDD15D272BD4}">
  <ds:schemaRefs>
    <ds:schemaRef ds:uri="ESRI.ArcGIS.Mapping.OfficeIntegration.PowerPointInfo"/>
  </ds:schemaRefs>
</ds:datastoreItem>
</file>

<file path=customXml/itemProps63.xml><?xml version="1.0" encoding="utf-8"?>
<ds:datastoreItem xmlns:ds="http://schemas.openxmlformats.org/officeDocument/2006/customXml" ds:itemID="{812960E9-2AF7-4EED-ADA7-2F6B39554481}">
  <ds:schemaRefs>
    <ds:schemaRef ds:uri="ESRI.ArcGIS.Mapping.OfficeIntegration.PowerPointInfo"/>
  </ds:schemaRefs>
</ds:datastoreItem>
</file>

<file path=customXml/itemProps64.xml><?xml version="1.0" encoding="utf-8"?>
<ds:datastoreItem xmlns:ds="http://schemas.openxmlformats.org/officeDocument/2006/customXml" ds:itemID="{B309C77D-6497-4E88-97F2-EBEC76F0479A}">
  <ds:schemaRefs>
    <ds:schemaRef ds:uri="ESRI.ArcGIS.Mapping.OfficeIntegration.PowerPointInfo"/>
  </ds:schemaRefs>
</ds:datastoreItem>
</file>

<file path=customXml/itemProps65.xml><?xml version="1.0" encoding="utf-8"?>
<ds:datastoreItem xmlns:ds="http://schemas.openxmlformats.org/officeDocument/2006/customXml" ds:itemID="{9FBE628E-643C-44D5-BDBC-6709F54E192B}">
  <ds:schemaRefs>
    <ds:schemaRef ds:uri="ESRI.ArcGIS.Mapping.OfficeIntegration.PowerPointInfo"/>
  </ds:schemaRefs>
</ds:datastoreItem>
</file>

<file path=customXml/itemProps66.xml><?xml version="1.0" encoding="utf-8"?>
<ds:datastoreItem xmlns:ds="http://schemas.openxmlformats.org/officeDocument/2006/customXml" ds:itemID="{ECA0BEA1-6A83-40C0-B81D-2E4FFA9E135B}">
  <ds:schemaRefs>
    <ds:schemaRef ds:uri="ESRI.ArcGIS.Mapping.OfficeIntegration.PowerPointInfo"/>
  </ds:schemaRefs>
</ds:datastoreItem>
</file>

<file path=customXml/itemProps67.xml><?xml version="1.0" encoding="utf-8"?>
<ds:datastoreItem xmlns:ds="http://schemas.openxmlformats.org/officeDocument/2006/customXml" ds:itemID="{B04DF874-4B6C-40E3-8754-A472D5BDF8AE}">
  <ds:schemaRefs>
    <ds:schemaRef ds:uri="ESRI.ArcGIS.Mapping.OfficeIntegration.PowerPointInfo"/>
  </ds:schemaRefs>
</ds:datastoreItem>
</file>

<file path=customXml/itemProps68.xml><?xml version="1.0" encoding="utf-8"?>
<ds:datastoreItem xmlns:ds="http://schemas.openxmlformats.org/officeDocument/2006/customXml" ds:itemID="{D5EBE3DE-A83F-4E1A-B694-C697A7E63360}">
  <ds:schemaRefs>
    <ds:schemaRef ds:uri="ESRI.ArcGIS.Mapping.OfficeIntegration.PowerPointInfo"/>
  </ds:schemaRefs>
</ds:datastoreItem>
</file>

<file path=customXml/itemProps69.xml><?xml version="1.0" encoding="utf-8"?>
<ds:datastoreItem xmlns:ds="http://schemas.openxmlformats.org/officeDocument/2006/customXml" ds:itemID="{15B93A78-161E-4E64-92BA-C1F29FFD88D4}">
  <ds:schemaRefs>
    <ds:schemaRef ds:uri="ESRI.ArcGIS.Mapping.OfficeIntegration.PowerPointInfo"/>
  </ds:schemaRefs>
</ds:datastoreItem>
</file>

<file path=customXml/itemProps7.xml><?xml version="1.0" encoding="utf-8"?>
<ds:datastoreItem xmlns:ds="http://schemas.openxmlformats.org/officeDocument/2006/customXml" ds:itemID="{7E59AFB4-9AEC-44A6-AFF5-934051851E32}">
  <ds:schemaRefs>
    <ds:schemaRef ds:uri="ESRI.ArcGIS.Mapping.OfficeIntegration.PowerPointInfo"/>
  </ds:schemaRefs>
</ds:datastoreItem>
</file>

<file path=customXml/itemProps70.xml><?xml version="1.0" encoding="utf-8"?>
<ds:datastoreItem xmlns:ds="http://schemas.openxmlformats.org/officeDocument/2006/customXml" ds:itemID="{8CC92306-26F6-4518-9136-CE5AA46955D8}">
  <ds:schemaRefs>
    <ds:schemaRef ds:uri="ESRI.ArcGIS.Mapping.OfficeIntegration.PowerPointInfo"/>
  </ds:schemaRefs>
</ds:datastoreItem>
</file>

<file path=customXml/itemProps71.xml><?xml version="1.0" encoding="utf-8"?>
<ds:datastoreItem xmlns:ds="http://schemas.openxmlformats.org/officeDocument/2006/customXml" ds:itemID="{8719386B-A0CB-4877-A035-A230E20C916D}">
  <ds:schemaRefs>
    <ds:schemaRef ds:uri="ESRI.ArcGIS.Mapping.OfficeIntegration.PowerPointInfo"/>
  </ds:schemaRefs>
</ds:datastoreItem>
</file>

<file path=customXml/itemProps72.xml><?xml version="1.0" encoding="utf-8"?>
<ds:datastoreItem xmlns:ds="http://schemas.openxmlformats.org/officeDocument/2006/customXml" ds:itemID="{6A7B46D5-9AC5-4C64-8B0A-614311AB09F1}">
  <ds:schemaRefs>
    <ds:schemaRef ds:uri="ESRI.ArcGIS.Mapping.OfficeIntegration.PowerPointInfo"/>
  </ds:schemaRefs>
</ds:datastoreItem>
</file>

<file path=customXml/itemProps73.xml><?xml version="1.0" encoding="utf-8"?>
<ds:datastoreItem xmlns:ds="http://schemas.openxmlformats.org/officeDocument/2006/customXml" ds:itemID="{4AE94AEB-5FA9-476D-89C2-C3F3874CE099}">
  <ds:schemaRefs>
    <ds:schemaRef ds:uri="ESRI.ArcGIS.Mapping.OfficeIntegration.PowerPointInfo"/>
  </ds:schemaRefs>
</ds:datastoreItem>
</file>

<file path=customXml/itemProps74.xml><?xml version="1.0" encoding="utf-8"?>
<ds:datastoreItem xmlns:ds="http://schemas.openxmlformats.org/officeDocument/2006/customXml" ds:itemID="{4AE28F27-E399-4FDC-84BB-A2294C8FED39}">
  <ds:schemaRefs>
    <ds:schemaRef ds:uri="ESRI.ArcGIS.Mapping.OfficeIntegration.PowerPointInfo"/>
  </ds:schemaRefs>
</ds:datastoreItem>
</file>

<file path=customXml/itemProps75.xml><?xml version="1.0" encoding="utf-8"?>
<ds:datastoreItem xmlns:ds="http://schemas.openxmlformats.org/officeDocument/2006/customXml" ds:itemID="{EB3FAF66-576E-455A-99F1-7B16D8EFB884}">
  <ds:schemaRefs>
    <ds:schemaRef ds:uri="ESRI.ArcGIS.Mapping.OfficeIntegration.PowerPointInfo"/>
  </ds:schemaRefs>
</ds:datastoreItem>
</file>

<file path=customXml/itemProps76.xml><?xml version="1.0" encoding="utf-8"?>
<ds:datastoreItem xmlns:ds="http://schemas.openxmlformats.org/officeDocument/2006/customXml" ds:itemID="{7FA6542F-765E-4B4A-9916-3C3897233009}">
  <ds:schemaRefs>
    <ds:schemaRef ds:uri="ESRI.ArcGIS.Mapping.OfficeIntegration.PowerPointInfo"/>
  </ds:schemaRefs>
</ds:datastoreItem>
</file>

<file path=customXml/itemProps77.xml><?xml version="1.0" encoding="utf-8"?>
<ds:datastoreItem xmlns:ds="http://schemas.openxmlformats.org/officeDocument/2006/customXml" ds:itemID="{82315561-0D31-4451-B187-2513D75D41B7}">
  <ds:schemaRefs>
    <ds:schemaRef ds:uri="ESRI.ArcGIS.Mapping.OfficeIntegration.PowerPointInfo"/>
  </ds:schemaRefs>
</ds:datastoreItem>
</file>

<file path=customXml/itemProps78.xml><?xml version="1.0" encoding="utf-8"?>
<ds:datastoreItem xmlns:ds="http://schemas.openxmlformats.org/officeDocument/2006/customXml" ds:itemID="{1D072343-8946-4F7F-BDB0-D91DA0273906}">
  <ds:schemaRefs>
    <ds:schemaRef ds:uri="ESRI.ArcGIS.Mapping.OfficeIntegration.PowerPointInfo"/>
  </ds:schemaRefs>
</ds:datastoreItem>
</file>

<file path=customXml/itemProps79.xml><?xml version="1.0" encoding="utf-8"?>
<ds:datastoreItem xmlns:ds="http://schemas.openxmlformats.org/officeDocument/2006/customXml" ds:itemID="{9C7147F3-09DA-497A-97E8-BF2548239619}">
  <ds:schemaRefs>
    <ds:schemaRef ds:uri="ESRI.ArcGIS.Mapping.OfficeIntegration.PowerPointInfo"/>
  </ds:schemaRefs>
</ds:datastoreItem>
</file>

<file path=customXml/itemProps8.xml><?xml version="1.0" encoding="utf-8"?>
<ds:datastoreItem xmlns:ds="http://schemas.openxmlformats.org/officeDocument/2006/customXml" ds:itemID="{7E78B368-4D75-43BA-9150-C2EA24ED7069}">
  <ds:schemaRefs>
    <ds:schemaRef ds:uri="ESRI.ArcGIS.Mapping.OfficeIntegration.PowerPointInfo"/>
  </ds:schemaRefs>
</ds:datastoreItem>
</file>

<file path=customXml/itemProps80.xml><?xml version="1.0" encoding="utf-8"?>
<ds:datastoreItem xmlns:ds="http://schemas.openxmlformats.org/officeDocument/2006/customXml" ds:itemID="{C6482D86-515C-49DD-A15C-2EFCC72ED90D}">
  <ds:schemaRefs>
    <ds:schemaRef ds:uri="ESRI.ArcGIS.Mapping.OfficeIntegration.PowerPointInfo"/>
  </ds:schemaRefs>
</ds:datastoreItem>
</file>

<file path=customXml/itemProps81.xml><?xml version="1.0" encoding="utf-8"?>
<ds:datastoreItem xmlns:ds="http://schemas.openxmlformats.org/officeDocument/2006/customXml" ds:itemID="{BE6579B1-24CC-4F65-A4F1-3A2AA8392D44}">
  <ds:schemaRefs>
    <ds:schemaRef ds:uri="ESRI.ArcGIS.Mapping.OfficeIntegration.PowerPointInfo"/>
  </ds:schemaRefs>
</ds:datastoreItem>
</file>

<file path=customXml/itemProps82.xml><?xml version="1.0" encoding="utf-8"?>
<ds:datastoreItem xmlns:ds="http://schemas.openxmlformats.org/officeDocument/2006/customXml" ds:itemID="{562EF35B-7D2F-4A8E-97F2-B3C7A4C790FC}">
  <ds:schemaRefs>
    <ds:schemaRef ds:uri="ESRI.ArcGIS.Mapping.OfficeIntegration.PowerPointInfo"/>
  </ds:schemaRefs>
</ds:datastoreItem>
</file>

<file path=customXml/itemProps83.xml><?xml version="1.0" encoding="utf-8"?>
<ds:datastoreItem xmlns:ds="http://schemas.openxmlformats.org/officeDocument/2006/customXml" ds:itemID="{A873B173-4CBC-44B0-BDBE-C1A0748146F7}">
  <ds:schemaRefs>
    <ds:schemaRef ds:uri="ESRI.ArcGIS.Mapping.OfficeIntegration.PowerPointInfo"/>
  </ds:schemaRefs>
</ds:datastoreItem>
</file>

<file path=customXml/itemProps84.xml><?xml version="1.0" encoding="utf-8"?>
<ds:datastoreItem xmlns:ds="http://schemas.openxmlformats.org/officeDocument/2006/customXml" ds:itemID="{69026E09-F773-4C6F-AC43-B772686D0BE0}">
  <ds:schemaRefs>
    <ds:schemaRef ds:uri="ESRI.ArcGIS.Mapping.OfficeIntegration.PowerPointInfo"/>
  </ds:schemaRefs>
</ds:datastoreItem>
</file>

<file path=customXml/itemProps85.xml><?xml version="1.0" encoding="utf-8"?>
<ds:datastoreItem xmlns:ds="http://schemas.openxmlformats.org/officeDocument/2006/customXml" ds:itemID="{C5F5430C-D103-4876-9053-AEC0AD98ADC5}">
  <ds:schemaRefs>
    <ds:schemaRef ds:uri="ESRI.ArcGIS.Mapping.OfficeIntegration.PowerPointInfo"/>
  </ds:schemaRefs>
</ds:datastoreItem>
</file>

<file path=customXml/itemProps86.xml><?xml version="1.0" encoding="utf-8"?>
<ds:datastoreItem xmlns:ds="http://schemas.openxmlformats.org/officeDocument/2006/customXml" ds:itemID="{D1FF3499-E2CB-4C75-BD87-D8B0428F0711}">
  <ds:schemaRefs>
    <ds:schemaRef ds:uri="ESRI.ArcGIS.Mapping.OfficeIntegration.PowerPointInfo"/>
  </ds:schemaRefs>
</ds:datastoreItem>
</file>

<file path=customXml/itemProps87.xml><?xml version="1.0" encoding="utf-8"?>
<ds:datastoreItem xmlns:ds="http://schemas.openxmlformats.org/officeDocument/2006/customXml" ds:itemID="{C524090E-CE3F-4AD2-936E-C6E37634B75E}">
  <ds:schemaRefs>
    <ds:schemaRef ds:uri="ESRI.ArcGIS.Mapping.OfficeIntegration.PowerPointInfo"/>
  </ds:schemaRefs>
</ds:datastoreItem>
</file>

<file path=customXml/itemProps88.xml><?xml version="1.0" encoding="utf-8"?>
<ds:datastoreItem xmlns:ds="http://schemas.openxmlformats.org/officeDocument/2006/customXml" ds:itemID="{722969D7-4ACD-4172-B4FF-B7B4DFBA6469}">
  <ds:schemaRefs>
    <ds:schemaRef ds:uri="ESRI.ArcGIS.Mapping.OfficeIntegration.PowerPointInfo"/>
  </ds:schemaRefs>
</ds:datastoreItem>
</file>

<file path=customXml/itemProps89.xml><?xml version="1.0" encoding="utf-8"?>
<ds:datastoreItem xmlns:ds="http://schemas.openxmlformats.org/officeDocument/2006/customXml" ds:itemID="{0729B87E-FF4B-414E-97A4-99EADBDC3800}">
  <ds:schemaRefs>
    <ds:schemaRef ds:uri="ESRI.ArcGIS.Mapping.OfficeIntegration.PowerPointInfo"/>
  </ds:schemaRefs>
</ds:datastoreItem>
</file>

<file path=customXml/itemProps9.xml><?xml version="1.0" encoding="utf-8"?>
<ds:datastoreItem xmlns:ds="http://schemas.openxmlformats.org/officeDocument/2006/customXml" ds:itemID="{3E5B150C-7275-4302-A390-D19DB0696562}">
  <ds:schemaRefs>
    <ds:schemaRef ds:uri="ESRI.ArcGIS.Mapping.OfficeIntegration.PowerPointInfo"/>
  </ds:schemaRefs>
</ds:datastoreItem>
</file>

<file path=customXml/itemProps90.xml><?xml version="1.0" encoding="utf-8"?>
<ds:datastoreItem xmlns:ds="http://schemas.openxmlformats.org/officeDocument/2006/customXml" ds:itemID="{2A47C47E-C988-4F56-B901-48CC774E183E}">
  <ds:schemaRefs>
    <ds:schemaRef ds:uri="ESRI.ArcGIS.Mapping.OfficeIntegration.PowerPointInfo"/>
  </ds:schemaRefs>
</ds:datastoreItem>
</file>

<file path=customXml/itemProps91.xml><?xml version="1.0" encoding="utf-8"?>
<ds:datastoreItem xmlns:ds="http://schemas.openxmlformats.org/officeDocument/2006/customXml" ds:itemID="{368B1F31-F08B-437A-96CC-4E3E066EF16C}">
  <ds:schemaRefs>
    <ds:schemaRef ds:uri="ESRI.ArcGIS.Mapping.OfficeIntegration.PowerPointInfo"/>
  </ds:schemaRefs>
</ds:datastoreItem>
</file>

<file path=customXml/itemProps92.xml><?xml version="1.0" encoding="utf-8"?>
<ds:datastoreItem xmlns:ds="http://schemas.openxmlformats.org/officeDocument/2006/customXml" ds:itemID="{5C320CD4-2890-46A2-8A3A-18D4F92ECF2A}">
  <ds:schemaRefs>
    <ds:schemaRef ds:uri="ESRI.ArcGIS.Mapping.OfficeIntegration.PowerPointInfo"/>
  </ds:schemaRefs>
</ds:datastoreItem>
</file>

<file path=customXml/itemProps93.xml><?xml version="1.0" encoding="utf-8"?>
<ds:datastoreItem xmlns:ds="http://schemas.openxmlformats.org/officeDocument/2006/customXml" ds:itemID="{92B0D295-E29D-4811-BF59-545D210E3033}">
  <ds:schemaRefs>
    <ds:schemaRef ds:uri="ESRI.ArcGIS.Mapping.OfficeIntegration.PowerPointInfo"/>
  </ds:schemaRefs>
</ds:datastoreItem>
</file>

<file path=customXml/itemProps94.xml><?xml version="1.0" encoding="utf-8"?>
<ds:datastoreItem xmlns:ds="http://schemas.openxmlformats.org/officeDocument/2006/customXml" ds:itemID="{56F0E52F-5100-4F17-8B5F-1F7C93FC1E3A}">
  <ds:schemaRefs>
    <ds:schemaRef ds:uri="ESRI.ArcGIS.Mapping.OfficeIntegration.PowerPointInfo"/>
  </ds:schemaRefs>
</ds:datastoreItem>
</file>

<file path=customXml/itemProps95.xml><?xml version="1.0" encoding="utf-8"?>
<ds:datastoreItem xmlns:ds="http://schemas.openxmlformats.org/officeDocument/2006/customXml" ds:itemID="{B8F7C0E6-928C-44CB-AF49-086071F41DD9}">
  <ds:schemaRefs>
    <ds:schemaRef ds:uri="ESRI.ArcGIS.Mapping.OfficeIntegration.PowerPointInfo"/>
  </ds:schemaRefs>
</ds:datastoreItem>
</file>

<file path=customXml/itemProps96.xml><?xml version="1.0" encoding="utf-8"?>
<ds:datastoreItem xmlns:ds="http://schemas.openxmlformats.org/officeDocument/2006/customXml" ds:itemID="{470BF832-5F14-4C8B-972C-906ADDF2D966}">
  <ds:schemaRefs>
    <ds:schemaRef ds:uri="ESRI.ArcGIS.Mapping.OfficeIntegration.PowerPointInfo"/>
  </ds:schemaRefs>
</ds:datastoreItem>
</file>

<file path=customXml/itemProps97.xml><?xml version="1.0" encoding="utf-8"?>
<ds:datastoreItem xmlns:ds="http://schemas.openxmlformats.org/officeDocument/2006/customXml" ds:itemID="{859787F0-EFF9-454D-BE74-363D79D023D8}">
  <ds:schemaRefs>
    <ds:schemaRef ds:uri="ESRI.ArcGIS.Mapping.OfficeIntegration.PowerPointInfo"/>
  </ds:schemaRefs>
</ds:datastoreItem>
</file>

<file path=customXml/itemProps98.xml><?xml version="1.0" encoding="utf-8"?>
<ds:datastoreItem xmlns:ds="http://schemas.openxmlformats.org/officeDocument/2006/customXml" ds:itemID="{D5BA7F09-41E8-4E05-AEFE-7ACD29EEFA5F}">
  <ds:schemaRefs>
    <ds:schemaRef ds:uri="ESRI.ArcGIS.Mapping.OfficeIntegration.PowerPointInfo"/>
  </ds:schemaRefs>
</ds:datastoreItem>
</file>

<file path=customXml/itemProps99.xml><?xml version="1.0" encoding="utf-8"?>
<ds:datastoreItem xmlns:ds="http://schemas.openxmlformats.org/officeDocument/2006/customXml" ds:itemID="{E9969CCA-95A6-48EA-8156-7984764405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1584</TotalTime>
  <Words>4095</Words>
  <Application>Microsoft Office PowerPoint</Application>
  <PresentationFormat>Custom</PresentationFormat>
  <Paragraphs>864</Paragraphs>
  <Slides>41</Slides>
  <Notes>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41</vt:i4>
      </vt:variant>
    </vt:vector>
  </HeadingPairs>
  <TitlesOfParts>
    <vt:vector size="53" baseType="lpstr">
      <vt:lpstr>Aptos</vt:lpstr>
      <vt:lpstr>Aptos Display</vt:lpstr>
      <vt:lpstr>Aptos Narrow</vt:lpstr>
      <vt:lpstr>Arial</vt:lpstr>
      <vt:lpstr>Calibri</vt:lpstr>
      <vt:lpstr>Lato Black</vt:lpstr>
      <vt:lpstr>Roboto</vt:lpstr>
      <vt:lpstr>Roboto Bold</vt:lpstr>
      <vt:lpstr>AB_report_template</vt:lpstr>
      <vt:lpstr>Custom Design</vt:lpstr>
      <vt:lpstr>1_AB_report_template</vt:lpstr>
      <vt:lpstr>2_AB_report_template</vt:lpstr>
      <vt:lpstr>XXXXX  2024 TruTrade  Report of Findings</vt:lpstr>
      <vt:lpstr>Report contents</vt:lpstr>
      <vt:lpstr>Executive Summary</vt:lpstr>
      <vt:lpstr>Mobile devices seen within the shaded (geo-fenced) area were analyzed to determine the where, who and what of actual visitors to XXXXX</vt:lpstr>
      <vt:lpstr>Summary of Key Findings</vt:lpstr>
      <vt:lpstr>Key Implications</vt:lpstr>
      <vt:lpstr>XXXXX Trade Area Overview</vt:lpstr>
      <vt:lpstr>XXXXX Actual Visitors Key Metrics</vt:lpstr>
      <vt:lpstr>PowerPoint Presentation</vt:lpstr>
      <vt:lpstr>CMPANALYSIS10</vt:lpstr>
      <vt:lpstr>MILANALYSIS11</vt:lpstr>
      <vt:lpstr>DDANALYSIS12</vt:lpstr>
      <vt:lpstr>XXXXX Visitor Origin – Regional View</vt:lpstr>
      <vt:lpstr>XXXXX Most Trips – Local View</vt:lpstr>
      <vt:lpstr>ZIPANALYSIS15</vt:lpstr>
      <vt:lpstr>On-Site Visitor Behavior</vt:lpstr>
      <vt:lpstr>XXXXX Zone Analysis</vt:lpstr>
      <vt:lpstr>PowerPoint Presentation</vt:lpstr>
      <vt:lpstr>PowerPoint Presentation</vt:lpstr>
      <vt:lpstr>Competitive Landscape</vt:lpstr>
      <vt:lpstr>PowerPoint Presentation</vt:lpstr>
      <vt:lpstr>COMP Geographic Overlap</vt:lpstr>
      <vt:lpstr>Year-on-Year Comparison</vt:lpstr>
      <vt:lpstr>XXXXX Visitor: Where and Who FY 2023 vs. FY 2024</vt:lpstr>
      <vt:lpstr>PowerPoint Presentation</vt:lpstr>
      <vt:lpstr>TruInsight™ – Visitor Digital Interests</vt:lpstr>
      <vt:lpstr>PowerPoint Presentation</vt:lpstr>
      <vt:lpstr>PowerPoint Presentation</vt:lpstr>
      <vt:lpstr>The [audience] profile and [audience] profile are provided to identify more targeted opportunities </vt:lpstr>
      <vt:lpstr>XXXXX Email Audience</vt:lpstr>
      <vt:lpstr>XXXXX Email Audience</vt:lpstr>
      <vt:lpstr>Appendix</vt:lpstr>
      <vt:lpstr>TruTrade 5.0 Dashboard Access</vt:lpstr>
      <vt:lpstr>PowerPoint Presentation</vt:lpstr>
      <vt:lpstr>PowerPoint Presentation</vt:lpstr>
      <vt:lpstr>DEFINITIONS</vt:lpstr>
      <vt:lpstr>DTANALYSIS37</vt:lpstr>
      <vt:lpstr>FREQANALYSIS38</vt:lpstr>
      <vt:lpstr>DURANALYSIS39</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VB</dc:creator>
  <cp:lastModifiedBy>Daniel Galang</cp:lastModifiedBy>
  <cp:revision>148</cp:revision>
  <cp:lastPrinted>2021-09-02T15:36:20Z</cp:lastPrinted>
  <dcterms:created xsi:type="dcterms:W3CDTF">2019-03-01T18:53:51Z</dcterms:created>
  <dcterms:modified xsi:type="dcterms:W3CDTF">2025-06-30T13:02:12Z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0x0101007193871696CE0D4E9777966764AC6492</vt:lpwstr>
  </property>
  <property fmtid="{D5CDD505-2E9C-101B-9397-08002B2CF9AE}" pid="3" name="MediaServiceImageTags">
    <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